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2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  <p:sldId id="270" r:id="rId15"/>
    <p:sldId id="271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76" autoAdjust="0"/>
    <p:restoredTop sz="94660"/>
  </p:normalViewPr>
  <p:slideViewPr>
    <p:cSldViewPr snapToGrid="0">
      <p:cViewPr>
        <p:scale>
          <a:sx n="70" d="100"/>
          <a:sy n="70" d="100"/>
        </p:scale>
        <p:origin x="5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E04926-4746-46CB-86A8-17EBA2B0B46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362DEEAB-00AC-40C1-B240-E3273908C9D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Chronic, progressive disease characterized by</a:t>
          </a:r>
          <a:r>
            <a:rPr lang="pl-PL" sz="2000"/>
            <a:t> </a:t>
          </a:r>
          <a:r>
            <a:rPr lang="en-US" sz="2000"/>
            <a:t>Rigidity, Bradykinesia, Tremor and Postural</a:t>
          </a:r>
          <a:r>
            <a:rPr lang="pl-PL" sz="2000"/>
            <a:t> </a:t>
          </a:r>
          <a:r>
            <a:rPr lang="en-US" sz="2000"/>
            <a:t>instability.</a:t>
          </a:r>
          <a:endParaRPr lang="en-US" sz="2000" dirty="0"/>
        </a:p>
      </dgm:t>
    </dgm:pt>
    <dgm:pt modelId="{B48CEDBC-DF91-4DDB-B18C-F4931CF4CB96}" type="parTrans" cxnId="{61108F70-DFAF-47CC-8EDA-2C87ED5447B3}">
      <dgm:prSet/>
      <dgm:spPr/>
      <dgm:t>
        <a:bodyPr/>
        <a:lstStyle/>
        <a:p>
          <a:endParaRPr lang="en-US"/>
        </a:p>
      </dgm:t>
    </dgm:pt>
    <dgm:pt modelId="{49242DA1-EC35-4998-911A-2D06E79750B1}" type="sibTrans" cxnId="{61108F70-DFAF-47CC-8EDA-2C87ED5447B3}">
      <dgm:prSet/>
      <dgm:spPr/>
      <dgm:t>
        <a:bodyPr/>
        <a:lstStyle/>
        <a:p>
          <a:endParaRPr lang="en-US"/>
        </a:p>
      </dgm:t>
    </dgm:pt>
    <dgm:pt modelId="{3654906E-5E61-4C1F-B7DE-BEE04CFE02F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Onset is insidious, slow rate of progression</a:t>
          </a:r>
          <a:endParaRPr lang="en-US" sz="2000" dirty="0"/>
        </a:p>
      </dgm:t>
    </dgm:pt>
    <dgm:pt modelId="{2516A1A0-B885-45EB-8263-E17618E6FD8C}" type="parTrans" cxnId="{EA178381-CC11-42AA-BB9C-1EBD92D7DADD}">
      <dgm:prSet/>
      <dgm:spPr/>
      <dgm:t>
        <a:bodyPr/>
        <a:lstStyle/>
        <a:p>
          <a:endParaRPr lang="en-US"/>
        </a:p>
      </dgm:t>
    </dgm:pt>
    <dgm:pt modelId="{6F38E191-3E66-49E1-A0A9-E49269C22C82}" type="sibTrans" cxnId="{EA178381-CC11-42AA-BB9C-1EBD92D7DADD}">
      <dgm:prSet/>
      <dgm:spPr/>
      <dgm:t>
        <a:bodyPr/>
        <a:lstStyle/>
        <a:p>
          <a:endParaRPr lang="en-US"/>
        </a:p>
      </dgm:t>
    </dgm:pt>
    <dgm:pt modelId="{9F8E2226-64AD-431F-A09A-2752E0B8F830}">
      <dgm:prSet custT="1"/>
      <dgm:spPr/>
      <dgm:t>
        <a:bodyPr/>
        <a:lstStyle/>
        <a:p>
          <a:pPr>
            <a:lnSpc>
              <a:spcPct val="100000"/>
            </a:lnSpc>
          </a:pPr>
          <a:endParaRPr lang="pl-PL" sz="2000"/>
        </a:p>
        <a:p>
          <a:pPr>
            <a:lnSpc>
              <a:spcPct val="100000"/>
            </a:lnSpc>
          </a:pPr>
          <a:r>
            <a:rPr lang="en-US" sz="2000"/>
            <a:t>It is superseded only by Alzheimer’s Disease as the most common neurodegenerative disorder </a:t>
          </a:r>
          <a:endParaRPr lang="pl-PL" sz="2000"/>
        </a:p>
        <a:p>
          <a:pPr>
            <a:lnSpc>
              <a:spcPct val="100000"/>
            </a:lnSpc>
          </a:pPr>
          <a:endParaRPr lang="en-US" sz="2000" dirty="0"/>
        </a:p>
      </dgm:t>
    </dgm:pt>
    <dgm:pt modelId="{E2CD543A-EC3D-4540-9522-F4327659D32A}" type="parTrans" cxnId="{F8870006-08D1-49C6-8B7C-36332E2A7E36}">
      <dgm:prSet/>
      <dgm:spPr/>
      <dgm:t>
        <a:bodyPr/>
        <a:lstStyle/>
        <a:p>
          <a:endParaRPr lang="en-US"/>
        </a:p>
      </dgm:t>
    </dgm:pt>
    <dgm:pt modelId="{A6A84691-A054-4CD3-95AC-23162279BCA7}" type="sibTrans" cxnId="{F8870006-08D1-49C6-8B7C-36332E2A7E36}">
      <dgm:prSet/>
      <dgm:spPr/>
      <dgm:t>
        <a:bodyPr/>
        <a:lstStyle/>
        <a:p>
          <a:endParaRPr lang="en-US"/>
        </a:p>
      </dgm:t>
    </dgm:pt>
    <dgm:pt modelId="{E91527AC-B136-4229-AAB1-F424B69A8898}" type="pres">
      <dgm:prSet presAssocID="{85E04926-4746-46CB-86A8-17EBA2B0B461}" presName="root" presStyleCnt="0">
        <dgm:presLayoutVars>
          <dgm:dir/>
          <dgm:resizeHandles val="exact"/>
        </dgm:presLayoutVars>
      </dgm:prSet>
      <dgm:spPr/>
    </dgm:pt>
    <dgm:pt modelId="{8463292D-3E86-44B1-A150-F326DB082591}" type="pres">
      <dgm:prSet presAssocID="{362DEEAB-00AC-40C1-B240-E3273908C9D6}" presName="compNode" presStyleCnt="0"/>
      <dgm:spPr/>
    </dgm:pt>
    <dgm:pt modelId="{809F6E92-586E-4C94-8AD2-7799BE2474F7}" type="pres">
      <dgm:prSet presAssocID="{362DEEAB-00AC-40C1-B240-E3273908C9D6}" presName="bgRect" presStyleLbl="bgShp" presStyleIdx="0" presStyleCnt="3"/>
      <dgm:spPr/>
    </dgm:pt>
    <dgm:pt modelId="{2296F47B-C00D-49FE-AE32-4D0E658A4329}" type="pres">
      <dgm:prSet presAssocID="{362DEEAB-00AC-40C1-B240-E3273908C9D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ózg"/>
        </a:ext>
      </dgm:extLst>
    </dgm:pt>
    <dgm:pt modelId="{1E3901AD-4ED0-40EF-955B-82D3A230C6F9}" type="pres">
      <dgm:prSet presAssocID="{362DEEAB-00AC-40C1-B240-E3273908C9D6}" presName="spaceRect" presStyleCnt="0"/>
      <dgm:spPr/>
    </dgm:pt>
    <dgm:pt modelId="{09AA92BF-E21B-40AE-A96B-844E3A874125}" type="pres">
      <dgm:prSet presAssocID="{362DEEAB-00AC-40C1-B240-E3273908C9D6}" presName="parTx" presStyleLbl="revTx" presStyleIdx="0" presStyleCnt="3">
        <dgm:presLayoutVars>
          <dgm:chMax val="0"/>
          <dgm:chPref val="0"/>
        </dgm:presLayoutVars>
      </dgm:prSet>
      <dgm:spPr/>
    </dgm:pt>
    <dgm:pt modelId="{2FC16CCC-138D-4FDC-A7AC-93012AE4CB47}" type="pres">
      <dgm:prSet presAssocID="{49242DA1-EC35-4998-911A-2D06E79750B1}" presName="sibTrans" presStyleCnt="0"/>
      <dgm:spPr/>
    </dgm:pt>
    <dgm:pt modelId="{37576790-2503-4EE1-B900-DA8297763904}" type="pres">
      <dgm:prSet presAssocID="{3654906E-5E61-4C1F-B7DE-BEE04CFE02F2}" presName="compNode" presStyleCnt="0"/>
      <dgm:spPr/>
    </dgm:pt>
    <dgm:pt modelId="{CD06453E-EE4C-4C6E-9FE5-CC723A670842}" type="pres">
      <dgm:prSet presAssocID="{3654906E-5E61-4C1F-B7DE-BEE04CFE02F2}" presName="bgRect" presStyleLbl="bgShp" presStyleIdx="1" presStyleCnt="3"/>
      <dgm:spPr/>
    </dgm:pt>
    <dgm:pt modelId="{6D8C39F8-0494-40D8-86F8-C716D1AB7F6E}" type="pres">
      <dgm:prSet presAssocID="{3654906E-5E61-4C1F-B7DE-BEE04CFE02F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Żółw"/>
        </a:ext>
      </dgm:extLst>
    </dgm:pt>
    <dgm:pt modelId="{6172D549-02D8-4D25-BAAD-A48CCA6B05B5}" type="pres">
      <dgm:prSet presAssocID="{3654906E-5E61-4C1F-B7DE-BEE04CFE02F2}" presName="spaceRect" presStyleCnt="0"/>
      <dgm:spPr/>
    </dgm:pt>
    <dgm:pt modelId="{AE112678-6516-4EC9-89E4-7CAE01B75368}" type="pres">
      <dgm:prSet presAssocID="{3654906E-5E61-4C1F-B7DE-BEE04CFE02F2}" presName="parTx" presStyleLbl="revTx" presStyleIdx="1" presStyleCnt="3">
        <dgm:presLayoutVars>
          <dgm:chMax val="0"/>
          <dgm:chPref val="0"/>
        </dgm:presLayoutVars>
      </dgm:prSet>
      <dgm:spPr/>
    </dgm:pt>
    <dgm:pt modelId="{676756E0-106D-43EA-A2E4-9164A80D7DF7}" type="pres">
      <dgm:prSet presAssocID="{6F38E191-3E66-49E1-A0A9-E49269C22C82}" presName="sibTrans" presStyleCnt="0"/>
      <dgm:spPr/>
    </dgm:pt>
    <dgm:pt modelId="{720F84D4-DB20-47AF-A4F5-1751F18524B3}" type="pres">
      <dgm:prSet presAssocID="{9F8E2226-64AD-431F-A09A-2752E0B8F830}" presName="compNode" presStyleCnt="0"/>
      <dgm:spPr/>
    </dgm:pt>
    <dgm:pt modelId="{73D07503-B0F5-4BDE-B637-009499B4E3AD}" type="pres">
      <dgm:prSet presAssocID="{9F8E2226-64AD-431F-A09A-2752E0B8F830}" presName="bgRect" presStyleLbl="bgShp" presStyleIdx="2" presStyleCnt="3"/>
      <dgm:spPr/>
    </dgm:pt>
    <dgm:pt modelId="{2B839B33-51DF-4C5C-AB70-572C9D17E4FE}" type="pres">
      <dgm:prSet presAssocID="{9F8E2226-64AD-431F-A09A-2752E0B8F83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8A0A5732-EAD5-4120-9448-B15EBA95933E}" type="pres">
      <dgm:prSet presAssocID="{9F8E2226-64AD-431F-A09A-2752E0B8F830}" presName="spaceRect" presStyleCnt="0"/>
      <dgm:spPr/>
    </dgm:pt>
    <dgm:pt modelId="{6099D39E-0417-4DBD-A0E0-E67CDAF16C88}" type="pres">
      <dgm:prSet presAssocID="{9F8E2226-64AD-431F-A09A-2752E0B8F83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D168A01-2774-4A5E-905E-2190755F7894}" type="presOf" srcId="{362DEEAB-00AC-40C1-B240-E3273908C9D6}" destId="{09AA92BF-E21B-40AE-A96B-844E3A874125}" srcOrd="0" destOrd="0" presId="urn:microsoft.com/office/officeart/2018/2/layout/IconVerticalSolidList"/>
    <dgm:cxn modelId="{F8870006-08D1-49C6-8B7C-36332E2A7E36}" srcId="{85E04926-4746-46CB-86A8-17EBA2B0B461}" destId="{9F8E2226-64AD-431F-A09A-2752E0B8F830}" srcOrd="2" destOrd="0" parTransId="{E2CD543A-EC3D-4540-9522-F4327659D32A}" sibTransId="{A6A84691-A054-4CD3-95AC-23162279BCA7}"/>
    <dgm:cxn modelId="{74948463-1E5D-49CC-A055-A9B2D270F1CB}" type="presOf" srcId="{3654906E-5E61-4C1F-B7DE-BEE04CFE02F2}" destId="{AE112678-6516-4EC9-89E4-7CAE01B75368}" srcOrd="0" destOrd="0" presId="urn:microsoft.com/office/officeart/2018/2/layout/IconVerticalSolidList"/>
    <dgm:cxn modelId="{61108F70-DFAF-47CC-8EDA-2C87ED5447B3}" srcId="{85E04926-4746-46CB-86A8-17EBA2B0B461}" destId="{362DEEAB-00AC-40C1-B240-E3273908C9D6}" srcOrd="0" destOrd="0" parTransId="{B48CEDBC-DF91-4DDB-B18C-F4931CF4CB96}" sibTransId="{49242DA1-EC35-4998-911A-2D06E79750B1}"/>
    <dgm:cxn modelId="{EA178381-CC11-42AA-BB9C-1EBD92D7DADD}" srcId="{85E04926-4746-46CB-86A8-17EBA2B0B461}" destId="{3654906E-5E61-4C1F-B7DE-BEE04CFE02F2}" srcOrd="1" destOrd="0" parTransId="{2516A1A0-B885-45EB-8263-E17618E6FD8C}" sibTransId="{6F38E191-3E66-49E1-A0A9-E49269C22C82}"/>
    <dgm:cxn modelId="{8E1CA397-A068-4D26-92C4-D0A4B0B164F7}" type="presOf" srcId="{9F8E2226-64AD-431F-A09A-2752E0B8F830}" destId="{6099D39E-0417-4DBD-A0E0-E67CDAF16C88}" srcOrd="0" destOrd="0" presId="urn:microsoft.com/office/officeart/2018/2/layout/IconVerticalSolidList"/>
    <dgm:cxn modelId="{8461FE98-3A02-4673-A2C0-EA9A4076C13F}" type="presOf" srcId="{85E04926-4746-46CB-86A8-17EBA2B0B461}" destId="{E91527AC-B136-4229-AAB1-F424B69A8898}" srcOrd="0" destOrd="0" presId="urn:microsoft.com/office/officeart/2018/2/layout/IconVerticalSolidList"/>
    <dgm:cxn modelId="{9089D127-57BE-4086-A7DC-A46112DF5F11}" type="presParOf" srcId="{E91527AC-B136-4229-AAB1-F424B69A8898}" destId="{8463292D-3E86-44B1-A150-F326DB082591}" srcOrd="0" destOrd="0" presId="urn:microsoft.com/office/officeart/2018/2/layout/IconVerticalSolidList"/>
    <dgm:cxn modelId="{9AE0A1E6-DB1B-4851-A297-9DE6F24A0CB5}" type="presParOf" srcId="{8463292D-3E86-44B1-A150-F326DB082591}" destId="{809F6E92-586E-4C94-8AD2-7799BE2474F7}" srcOrd="0" destOrd="0" presId="urn:microsoft.com/office/officeart/2018/2/layout/IconVerticalSolidList"/>
    <dgm:cxn modelId="{31051EC1-81D9-4A57-8414-EF66200B4D9C}" type="presParOf" srcId="{8463292D-3E86-44B1-A150-F326DB082591}" destId="{2296F47B-C00D-49FE-AE32-4D0E658A4329}" srcOrd="1" destOrd="0" presId="urn:microsoft.com/office/officeart/2018/2/layout/IconVerticalSolidList"/>
    <dgm:cxn modelId="{785CAF3C-AC69-41A8-BFBB-310A0307D29E}" type="presParOf" srcId="{8463292D-3E86-44B1-A150-F326DB082591}" destId="{1E3901AD-4ED0-40EF-955B-82D3A230C6F9}" srcOrd="2" destOrd="0" presId="urn:microsoft.com/office/officeart/2018/2/layout/IconVerticalSolidList"/>
    <dgm:cxn modelId="{16CAE25A-893C-4826-80F9-40A082E8AB02}" type="presParOf" srcId="{8463292D-3E86-44B1-A150-F326DB082591}" destId="{09AA92BF-E21B-40AE-A96B-844E3A874125}" srcOrd="3" destOrd="0" presId="urn:microsoft.com/office/officeart/2018/2/layout/IconVerticalSolidList"/>
    <dgm:cxn modelId="{C9B75653-91E8-41D8-9636-02F4828B5F58}" type="presParOf" srcId="{E91527AC-B136-4229-AAB1-F424B69A8898}" destId="{2FC16CCC-138D-4FDC-A7AC-93012AE4CB47}" srcOrd="1" destOrd="0" presId="urn:microsoft.com/office/officeart/2018/2/layout/IconVerticalSolidList"/>
    <dgm:cxn modelId="{A2138357-865D-42A0-9899-C72984CE21FB}" type="presParOf" srcId="{E91527AC-B136-4229-AAB1-F424B69A8898}" destId="{37576790-2503-4EE1-B900-DA8297763904}" srcOrd="2" destOrd="0" presId="urn:microsoft.com/office/officeart/2018/2/layout/IconVerticalSolidList"/>
    <dgm:cxn modelId="{D6DDA5A0-FCEE-427D-815A-83038576C95A}" type="presParOf" srcId="{37576790-2503-4EE1-B900-DA8297763904}" destId="{CD06453E-EE4C-4C6E-9FE5-CC723A670842}" srcOrd="0" destOrd="0" presId="urn:microsoft.com/office/officeart/2018/2/layout/IconVerticalSolidList"/>
    <dgm:cxn modelId="{D73154C5-16A7-46D3-807D-FE1F16CCC770}" type="presParOf" srcId="{37576790-2503-4EE1-B900-DA8297763904}" destId="{6D8C39F8-0494-40D8-86F8-C716D1AB7F6E}" srcOrd="1" destOrd="0" presId="urn:microsoft.com/office/officeart/2018/2/layout/IconVerticalSolidList"/>
    <dgm:cxn modelId="{BBA99C00-9938-4063-BACC-53FB0E7364EF}" type="presParOf" srcId="{37576790-2503-4EE1-B900-DA8297763904}" destId="{6172D549-02D8-4D25-BAAD-A48CCA6B05B5}" srcOrd="2" destOrd="0" presId="urn:microsoft.com/office/officeart/2018/2/layout/IconVerticalSolidList"/>
    <dgm:cxn modelId="{09D2F5AE-C53A-4701-83A7-48307B716C5D}" type="presParOf" srcId="{37576790-2503-4EE1-B900-DA8297763904}" destId="{AE112678-6516-4EC9-89E4-7CAE01B75368}" srcOrd="3" destOrd="0" presId="urn:microsoft.com/office/officeart/2018/2/layout/IconVerticalSolidList"/>
    <dgm:cxn modelId="{92A424A5-6156-4095-9722-77459426E6EA}" type="presParOf" srcId="{E91527AC-B136-4229-AAB1-F424B69A8898}" destId="{676756E0-106D-43EA-A2E4-9164A80D7DF7}" srcOrd="3" destOrd="0" presId="urn:microsoft.com/office/officeart/2018/2/layout/IconVerticalSolidList"/>
    <dgm:cxn modelId="{DDD218E5-2D33-4DB8-965B-655D21FC4B60}" type="presParOf" srcId="{E91527AC-B136-4229-AAB1-F424B69A8898}" destId="{720F84D4-DB20-47AF-A4F5-1751F18524B3}" srcOrd="4" destOrd="0" presId="urn:microsoft.com/office/officeart/2018/2/layout/IconVerticalSolidList"/>
    <dgm:cxn modelId="{39CA8C4C-DBCB-4F2C-9418-D0E8803D1E71}" type="presParOf" srcId="{720F84D4-DB20-47AF-A4F5-1751F18524B3}" destId="{73D07503-B0F5-4BDE-B637-009499B4E3AD}" srcOrd="0" destOrd="0" presId="urn:microsoft.com/office/officeart/2018/2/layout/IconVerticalSolidList"/>
    <dgm:cxn modelId="{5A9CCFD8-F095-44C5-BC10-118EDCB6F4EF}" type="presParOf" srcId="{720F84D4-DB20-47AF-A4F5-1751F18524B3}" destId="{2B839B33-51DF-4C5C-AB70-572C9D17E4FE}" srcOrd="1" destOrd="0" presId="urn:microsoft.com/office/officeart/2018/2/layout/IconVerticalSolidList"/>
    <dgm:cxn modelId="{6C9C358F-BD5B-4AA4-A3A4-C7BBB5F44F33}" type="presParOf" srcId="{720F84D4-DB20-47AF-A4F5-1751F18524B3}" destId="{8A0A5732-EAD5-4120-9448-B15EBA95933E}" srcOrd="2" destOrd="0" presId="urn:microsoft.com/office/officeart/2018/2/layout/IconVerticalSolidList"/>
    <dgm:cxn modelId="{0DB81FBE-CD6A-46F6-AC55-245C3F6E9719}" type="presParOf" srcId="{720F84D4-DB20-47AF-A4F5-1751F18524B3}" destId="{6099D39E-0417-4DBD-A0E0-E67CDAF16C8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2A4B2A-AEFC-4FF9-B1C5-96EF7F9253F1}" type="doc">
      <dgm:prSet loTypeId="urn:microsoft.com/office/officeart/2008/layout/LinedList" loCatId="list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509F6FB-20A3-428F-903B-3601165C901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etiology of Parkinson's disease remains an enigma at this time. Speculations on the subject have covered a broad range of possibilities. Two have seemed particularly attractive – heredity and viral infection.</a:t>
          </a:r>
        </a:p>
      </dgm:t>
    </dgm:pt>
    <dgm:pt modelId="{3F5763D8-CC5D-4AFB-9070-855928A1D1BB}" type="parTrans" cxnId="{AB5E8BAC-9BAC-43A5-BC39-9ACA5B2E2F38}">
      <dgm:prSet/>
      <dgm:spPr/>
      <dgm:t>
        <a:bodyPr/>
        <a:lstStyle/>
        <a:p>
          <a:endParaRPr lang="en-US"/>
        </a:p>
      </dgm:t>
    </dgm:pt>
    <dgm:pt modelId="{771116B6-79EB-4B56-BE80-889DC438AEFA}" type="sibTrans" cxnId="{AB5E8BAC-9BAC-43A5-BC39-9ACA5B2E2F38}">
      <dgm:prSet/>
      <dgm:spPr/>
      <dgm:t>
        <a:bodyPr/>
        <a:lstStyle/>
        <a:p>
          <a:endParaRPr lang="en-US"/>
        </a:p>
      </dgm:t>
    </dgm:pt>
    <dgm:pt modelId="{3867DFC4-54A9-41AE-872F-58BC20EC49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Age is the biggest risk factor for PD, with the median age of onset being 60 years of age</a:t>
          </a:r>
          <a:r>
            <a:rPr lang="pl-PL"/>
            <a:t>.</a:t>
          </a:r>
          <a:endParaRPr lang="en-US"/>
        </a:p>
      </dgm:t>
    </dgm:pt>
    <dgm:pt modelId="{F6654573-777B-4179-8190-87AAC22C84CF}" type="parTrans" cxnId="{34C714BB-172A-404D-887F-FF109F29A217}">
      <dgm:prSet/>
      <dgm:spPr/>
      <dgm:t>
        <a:bodyPr/>
        <a:lstStyle/>
        <a:p>
          <a:endParaRPr lang="en-US"/>
        </a:p>
      </dgm:t>
    </dgm:pt>
    <dgm:pt modelId="{0E05D427-9246-4195-AFBA-5253DEF00757}" type="sibTrans" cxnId="{34C714BB-172A-404D-887F-FF109F29A217}">
      <dgm:prSet/>
      <dgm:spPr/>
      <dgm:t>
        <a:bodyPr/>
        <a:lstStyle/>
        <a:p>
          <a:endParaRPr lang="en-US"/>
        </a:p>
      </dgm:t>
    </dgm:pt>
    <dgm:pt modelId="{02E17648-4E6F-4F1D-9C7F-6D991926DEC1}" type="pres">
      <dgm:prSet presAssocID="{C62A4B2A-AEFC-4FF9-B1C5-96EF7F9253F1}" presName="vert0" presStyleCnt="0">
        <dgm:presLayoutVars>
          <dgm:dir/>
          <dgm:animOne val="branch"/>
          <dgm:animLvl val="lvl"/>
        </dgm:presLayoutVars>
      </dgm:prSet>
      <dgm:spPr/>
    </dgm:pt>
    <dgm:pt modelId="{AF8C3AA9-78B4-442C-B695-BBB57411B596}" type="pres">
      <dgm:prSet presAssocID="{5509F6FB-20A3-428F-903B-3601165C9018}" presName="thickLine" presStyleLbl="alignNode1" presStyleIdx="0" presStyleCnt="2"/>
      <dgm:spPr/>
    </dgm:pt>
    <dgm:pt modelId="{67C0C019-5C5D-47E2-8309-994C14D08E51}" type="pres">
      <dgm:prSet presAssocID="{5509F6FB-20A3-428F-903B-3601165C9018}" presName="horz1" presStyleCnt="0"/>
      <dgm:spPr/>
    </dgm:pt>
    <dgm:pt modelId="{E29E867E-44C1-4C1A-9532-04FDA78C4512}" type="pres">
      <dgm:prSet presAssocID="{5509F6FB-20A3-428F-903B-3601165C9018}" presName="tx1" presStyleLbl="revTx" presStyleIdx="0" presStyleCnt="2"/>
      <dgm:spPr/>
    </dgm:pt>
    <dgm:pt modelId="{7C0342B4-FA35-4C08-B63E-C800DEBFE951}" type="pres">
      <dgm:prSet presAssocID="{5509F6FB-20A3-428F-903B-3601165C9018}" presName="vert1" presStyleCnt="0"/>
      <dgm:spPr/>
    </dgm:pt>
    <dgm:pt modelId="{943E8560-6EB7-4934-8837-640AACCDA527}" type="pres">
      <dgm:prSet presAssocID="{3867DFC4-54A9-41AE-872F-58BC20EC497F}" presName="thickLine" presStyleLbl="alignNode1" presStyleIdx="1" presStyleCnt="2"/>
      <dgm:spPr/>
    </dgm:pt>
    <dgm:pt modelId="{A24478E7-DE50-4340-A7EE-960E8F6EBC2E}" type="pres">
      <dgm:prSet presAssocID="{3867DFC4-54A9-41AE-872F-58BC20EC497F}" presName="horz1" presStyleCnt="0"/>
      <dgm:spPr/>
    </dgm:pt>
    <dgm:pt modelId="{E35D5F4B-7940-4194-A90A-5EBD93033E22}" type="pres">
      <dgm:prSet presAssocID="{3867DFC4-54A9-41AE-872F-58BC20EC497F}" presName="tx1" presStyleLbl="revTx" presStyleIdx="1" presStyleCnt="2"/>
      <dgm:spPr/>
    </dgm:pt>
    <dgm:pt modelId="{CA5E2B02-E53B-4C09-924B-623FD1A23944}" type="pres">
      <dgm:prSet presAssocID="{3867DFC4-54A9-41AE-872F-58BC20EC497F}" presName="vert1" presStyleCnt="0"/>
      <dgm:spPr/>
    </dgm:pt>
  </dgm:ptLst>
  <dgm:cxnLst>
    <dgm:cxn modelId="{9CAAFD0C-7DAA-45FA-AB94-E5A7542B7707}" type="presOf" srcId="{5509F6FB-20A3-428F-903B-3601165C9018}" destId="{E29E867E-44C1-4C1A-9532-04FDA78C4512}" srcOrd="0" destOrd="0" presId="urn:microsoft.com/office/officeart/2008/layout/LinedList"/>
    <dgm:cxn modelId="{C7C3B627-7607-45F1-B504-693BAAD1B683}" type="presOf" srcId="{3867DFC4-54A9-41AE-872F-58BC20EC497F}" destId="{E35D5F4B-7940-4194-A90A-5EBD93033E22}" srcOrd="0" destOrd="0" presId="urn:microsoft.com/office/officeart/2008/layout/LinedList"/>
    <dgm:cxn modelId="{5E07DC50-7A33-46B4-A63E-71EA144D581C}" type="presOf" srcId="{C62A4B2A-AEFC-4FF9-B1C5-96EF7F9253F1}" destId="{02E17648-4E6F-4F1D-9C7F-6D991926DEC1}" srcOrd="0" destOrd="0" presId="urn:microsoft.com/office/officeart/2008/layout/LinedList"/>
    <dgm:cxn modelId="{AB5E8BAC-9BAC-43A5-BC39-9ACA5B2E2F38}" srcId="{C62A4B2A-AEFC-4FF9-B1C5-96EF7F9253F1}" destId="{5509F6FB-20A3-428F-903B-3601165C9018}" srcOrd="0" destOrd="0" parTransId="{3F5763D8-CC5D-4AFB-9070-855928A1D1BB}" sibTransId="{771116B6-79EB-4B56-BE80-889DC438AEFA}"/>
    <dgm:cxn modelId="{34C714BB-172A-404D-887F-FF109F29A217}" srcId="{C62A4B2A-AEFC-4FF9-B1C5-96EF7F9253F1}" destId="{3867DFC4-54A9-41AE-872F-58BC20EC497F}" srcOrd="1" destOrd="0" parTransId="{F6654573-777B-4179-8190-87AAC22C84CF}" sibTransId="{0E05D427-9246-4195-AFBA-5253DEF00757}"/>
    <dgm:cxn modelId="{99F4B223-81CF-46D6-8BFE-B7F071484B32}" type="presParOf" srcId="{02E17648-4E6F-4F1D-9C7F-6D991926DEC1}" destId="{AF8C3AA9-78B4-442C-B695-BBB57411B596}" srcOrd="0" destOrd="0" presId="urn:microsoft.com/office/officeart/2008/layout/LinedList"/>
    <dgm:cxn modelId="{505C275C-D0FD-4E48-8A04-9252B52D695A}" type="presParOf" srcId="{02E17648-4E6F-4F1D-9C7F-6D991926DEC1}" destId="{67C0C019-5C5D-47E2-8309-994C14D08E51}" srcOrd="1" destOrd="0" presId="urn:microsoft.com/office/officeart/2008/layout/LinedList"/>
    <dgm:cxn modelId="{DE357935-E03A-49EE-BF1E-F5D13545855E}" type="presParOf" srcId="{67C0C019-5C5D-47E2-8309-994C14D08E51}" destId="{E29E867E-44C1-4C1A-9532-04FDA78C4512}" srcOrd="0" destOrd="0" presId="urn:microsoft.com/office/officeart/2008/layout/LinedList"/>
    <dgm:cxn modelId="{9DEB5BF6-5F5D-4945-AE3C-6A58CCA55BB7}" type="presParOf" srcId="{67C0C019-5C5D-47E2-8309-994C14D08E51}" destId="{7C0342B4-FA35-4C08-B63E-C800DEBFE951}" srcOrd="1" destOrd="0" presId="urn:microsoft.com/office/officeart/2008/layout/LinedList"/>
    <dgm:cxn modelId="{EA915DBD-C1C6-4A0F-A5FB-DED11CEB3D7C}" type="presParOf" srcId="{02E17648-4E6F-4F1D-9C7F-6D991926DEC1}" destId="{943E8560-6EB7-4934-8837-640AACCDA527}" srcOrd="2" destOrd="0" presId="urn:microsoft.com/office/officeart/2008/layout/LinedList"/>
    <dgm:cxn modelId="{BA8AF69D-84DF-48CB-BE6F-9EC2061E85C0}" type="presParOf" srcId="{02E17648-4E6F-4F1D-9C7F-6D991926DEC1}" destId="{A24478E7-DE50-4340-A7EE-960E8F6EBC2E}" srcOrd="3" destOrd="0" presId="urn:microsoft.com/office/officeart/2008/layout/LinedList"/>
    <dgm:cxn modelId="{6A49E5F2-51BC-4F13-AAB0-798B10C2F0FC}" type="presParOf" srcId="{A24478E7-DE50-4340-A7EE-960E8F6EBC2E}" destId="{E35D5F4B-7940-4194-A90A-5EBD93033E22}" srcOrd="0" destOrd="0" presId="urn:microsoft.com/office/officeart/2008/layout/LinedList"/>
    <dgm:cxn modelId="{64AFA4D0-C88E-48E4-AD06-565658D7C470}" type="presParOf" srcId="{A24478E7-DE50-4340-A7EE-960E8F6EBC2E}" destId="{CA5E2B02-E53B-4C09-924B-623FD1A2394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5C0EDF-EDBC-4B75-B1B9-1315C2E63A70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C3EC6AD-3110-4BBE-9575-68D2EF7A11F0}">
      <dgm:prSet/>
      <dgm:spPr/>
      <dgm:t>
        <a:bodyPr/>
        <a:lstStyle/>
        <a:p>
          <a:r>
            <a:rPr lang="en-US" dirty="0"/>
            <a:t>Aerobic</a:t>
          </a:r>
          <a:r>
            <a:rPr lang="pl-PL" dirty="0"/>
            <a:t> </a:t>
          </a:r>
          <a:r>
            <a:rPr lang="en-US" dirty="0"/>
            <a:t>and improving range of motion</a:t>
          </a:r>
          <a:r>
            <a:rPr lang="pl-PL" dirty="0"/>
            <a:t> </a:t>
          </a:r>
          <a:r>
            <a:rPr lang="en-US" dirty="0"/>
            <a:t>exercises</a:t>
          </a:r>
        </a:p>
      </dgm:t>
    </dgm:pt>
    <dgm:pt modelId="{3AE0B821-5870-439E-9893-9582C6DF2DF5}" type="parTrans" cxnId="{7653EEFF-A527-4C1D-8648-9D42F2CCC9B7}">
      <dgm:prSet/>
      <dgm:spPr/>
      <dgm:t>
        <a:bodyPr/>
        <a:lstStyle/>
        <a:p>
          <a:endParaRPr lang="en-US"/>
        </a:p>
      </dgm:t>
    </dgm:pt>
    <dgm:pt modelId="{5AB0A3CE-CC57-4013-9ACC-A49D2E871949}" type="sibTrans" cxnId="{7653EEFF-A527-4C1D-8648-9D42F2CCC9B7}">
      <dgm:prSet/>
      <dgm:spPr/>
      <dgm:t>
        <a:bodyPr/>
        <a:lstStyle/>
        <a:p>
          <a:endParaRPr lang="en-US"/>
        </a:p>
      </dgm:t>
    </dgm:pt>
    <dgm:pt modelId="{7638B1BE-2180-4995-925E-747C5DA2B78E}">
      <dgm:prSet/>
      <dgm:spPr/>
      <dgm:t>
        <a:bodyPr/>
        <a:lstStyle/>
        <a:p>
          <a:r>
            <a:rPr lang="pl-PL"/>
            <a:t>Strength and endurance exercises</a:t>
          </a:r>
          <a:endParaRPr lang="en-US"/>
        </a:p>
      </dgm:t>
    </dgm:pt>
    <dgm:pt modelId="{24E0ED89-5D91-4DDE-A5D7-98DC3A0C3EE3}" type="parTrans" cxnId="{0BFE1E2B-C9F0-480E-B5BE-581AF032709B}">
      <dgm:prSet/>
      <dgm:spPr/>
      <dgm:t>
        <a:bodyPr/>
        <a:lstStyle/>
        <a:p>
          <a:endParaRPr lang="en-US"/>
        </a:p>
      </dgm:t>
    </dgm:pt>
    <dgm:pt modelId="{F79EBFD5-F833-4357-BBDD-9EE4C04439F0}" type="sibTrans" cxnId="{0BFE1E2B-C9F0-480E-B5BE-581AF032709B}">
      <dgm:prSet/>
      <dgm:spPr/>
      <dgm:t>
        <a:bodyPr/>
        <a:lstStyle/>
        <a:p>
          <a:endParaRPr lang="en-US"/>
        </a:p>
      </dgm:t>
    </dgm:pt>
    <dgm:pt modelId="{111F083B-D19F-473C-90FB-52F2D83BE7E8}">
      <dgm:prSet/>
      <dgm:spPr/>
      <dgm:t>
        <a:bodyPr/>
        <a:lstStyle/>
        <a:p>
          <a:r>
            <a:rPr lang="pl-PL"/>
            <a:t>Balance, coordination and flexibility improvement exercises</a:t>
          </a:r>
          <a:endParaRPr lang="en-US"/>
        </a:p>
      </dgm:t>
    </dgm:pt>
    <dgm:pt modelId="{5ED97D2A-E595-405F-9F27-5C4B800F16D5}" type="parTrans" cxnId="{1715F7E0-B0CF-43D8-8745-AD27ED9B575B}">
      <dgm:prSet/>
      <dgm:spPr/>
      <dgm:t>
        <a:bodyPr/>
        <a:lstStyle/>
        <a:p>
          <a:endParaRPr lang="en-US"/>
        </a:p>
      </dgm:t>
    </dgm:pt>
    <dgm:pt modelId="{3DDF41D7-2469-4D81-8BCC-A17C5F2D3BDB}" type="sibTrans" cxnId="{1715F7E0-B0CF-43D8-8745-AD27ED9B575B}">
      <dgm:prSet/>
      <dgm:spPr/>
      <dgm:t>
        <a:bodyPr/>
        <a:lstStyle/>
        <a:p>
          <a:endParaRPr lang="en-US"/>
        </a:p>
      </dgm:t>
    </dgm:pt>
    <dgm:pt modelId="{AB322CF3-61D0-44E2-8190-5EE70FC59331}">
      <dgm:prSet/>
      <dgm:spPr/>
      <dgm:t>
        <a:bodyPr/>
        <a:lstStyle/>
        <a:p>
          <a:r>
            <a:rPr lang="pl-PL"/>
            <a:t>Stretching exercises </a:t>
          </a:r>
          <a:endParaRPr lang="en-US"/>
        </a:p>
      </dgm:t>
    </dgm:pt>
    <dgm:pt modelId="{321B0C8C-A650-4AF5-A1D8-F03359145814}" type="parTrans" cxnId="{6E37286F-B650-49C4-B18B-5F83343B575D}">
      <dgm:prSet/>
      <dgm:spPr/>
      <dgm:t>
        <a:bodyPr/>
        <a:lstStyle/>
        <a:p>
          <a:endParaRPr lang="en-US"/>
        </a:p>
      </dgm:t>
    </dgm:pt>
    <dgm:pt modelId="{F272D9FA-689A-412C-9ECE-5F9220DA82D2}" type="sibTrans" cxnId="{6E37286F-B650-49C4-B18B-5F83343B575D}">
      <dgm:prSet/>
      <dgm:spPr/>
      <dgm:t>
        <a:bodyPr/>
        <a:lstStyle/>
        <a:p>
          <a:endParaRPr lang="en-US"/>
        </a:p>
      </dgm:t>
    </dgm:pt>
    <dgm:pt modelId="{04ECD76A-0A31-48A5-9D45-2CB6198925B7}">
      <dgm:prSet/>
      <dgm:spPr/>
      <dgm:t>
        <a:bodyPr/>
        <a:lstStyle/>
        <a:p>
          <a:r>
            <a:rPr lang="en-US"/>
            <a:t>Special methods such as PNF</a:t>
          </a:r>
        </a:p>
      </dgm:t>
    </dgm:pt>
    <dgm:pt modelId="{A7795A23-5FDD-468E-B643-7D339BBA7F19}" type="parTrans" cxnId="{1656D348-4F88-4666-9CA9-53D158CD10B9}">
      <dgm:prSet/>
      <dgm:spPr/>
      <dgm:t>
        <a:bodyPr/>
        <a:lstStyle/>
        <a:p>
          <a:endParaRPr lang="en-US"/>
        </a:p>
      </dgm:t>
    </dgm:pt>
    <dgm:pt modelId="{0F910B38-B266-4CA3-A67D-15E651CEB553}" type="sibTrans" cxnId="{1656D348-4F88-4666-9CA9-53D158CD10B9}">
      <dgm:prSet/>
      <dgm:spPr/>
      <dgm:t>
        <a:bodyPr/>
        <a:lstStyle/>
        <a:p>
          <a:endParaRPr lang="en-US"/>
        </a:p>
      </dgm:t>
    </dgm:pt>
    <dgm:pt modelId="{FBC0B97C-6F33-4D75-B32D-D14347FCDF5D}" type="pres">
      <dgm:prSet presAssocID="{4B5C0EDF-EDBC-4B75-B1B9-1315C2E63A70}" presName="linear" presStyleCnt="0">
        <dgm:presLayoutVars>
          <dgm:animLvl val="lvl"/>
          <dgm:resizeHandles val="exact"/>
        </dgm:presLayoutVars>
      </dgm:prSet>
      <dgm:spPr/>
    </dgm:pt>
    <dgm:pt modelId="{39EC31AD-7A47-4106-9787-E7C656279DF4}" type="pres">
      <dgm:prSet presAssocID="{DC3EC6AD-3110-4BBE-9575-68D2EF7A11F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C1C9BE1-5EEC-46B5-BEF0-5BEB78C52690}" type="pres">
      <dgm:prSet presAssocID="{5AB0A3CE-CC57-4013-9ACC-A49D2E871949}" presName="spacer" presStyleCnt="0"/>
      <dgm:spPr/>
    </dgm:pt>
    <dgm:pt modelId="{15163E0E-1493-4EE2-A24B-EA3D5E43D6C7}" type="pres">
      <dgm:prSet presAssocID="{7638B1BE-2180-4995-925E-747C5DA2B78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A2F5EE5-5350-427B-AD04-2D176B451F43}" type="pres">
      <dgm:prSet presAssocID="{F79EBFD5-F833-4357-BBDD-9EE4C04439F0}" presName="spacer" presStyleCnt="0"/>
      <dgm:spPr/>
    </dgm:pt>
    <dgm:pt modelId="{69FC903D-DF3F-44BD-9E6D-0D2A93FC65D3}" type="pres">
      <dgm:prSet presAssocID="{111F083B-D19F-473C-90FB-52F2D83BE7E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A0B3C2D-F5C3-49A8-8AA0-B6AE7B15FF49}" type="pres">
      <dgm:prSet presAssocID="{3DDF41D7-2469-4D81-8BCC-A17C5F2D3BDB}" presName="spacer" presStyleCnt="0"/>
      <dgm:spPr/>
    </dgm:pt>
    <dgm:pt modelId="{A0A15558-CDE5-431F-92A4-B8C59A74C1B0}" type="pres">
      <dgm:prSet presAssocID="{AB322CF3-61D0-44E2-8190-5EE70FC5933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BB95C11-9427-44EA-9DAC-1A63451B96F2}" type="pres">
      <dgm:prSet presAssocID="{F272D9FA-689A-412C-9ECE-5F9220DA82D2}" presName="spacer" presStyleCnt="0"/>
      <dgm:spPr/>
    </dgm:pt>
    <dgm:pt modelId="{CC206294-17E2-477F-B0D2-8084F310ABFB}" type="pres">
      <dgm:prSet presAssocID="{04ECD76A-0A31-48A5-9D45-2CB6198925B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EF75502-E360-4AD8-8BCA-09D2839F42D6}" type="presOf" srcId="{DC3EC6AD-3110-4BBE-9575-68D2EF7A11F0}" destId="{39EC31AD-7A47-4106-9787-E7C656279DF4}" srcOrd="0" destOrd="0" presId="urn:microsoft.com/office/officeart/2005/8/layout/vList2"/>
    <dgm:cxn modelId="{3B48ED04-BF3B-4367-8487-7F6E960671E1}" type="presOf" srcId="{04ECD76A-0A31-48A5-9D45-2CB6198925B7}" destId="{CC206294-17E2-477F-B0D2-8084F310ABFB}" srcOrd="0" destOrd="0" presId="urn:microsoft.com/office/officeart/2005/8/layout/vList2"/>
    <dgm:cxn modelId="{28255519-2A7B-42A3-99D9-DC32320DBB94}" type="presOf" srcId="{7638B1BE-2180-4995-925E-747C5DA2B78E}" destId="{15163E0E-1493-4EE2-A24B-EA3D5E43D6C7}" srcOrd="0" destOrd="0" presId="urn:microsoft.com/office/officeart/2005/8/layout/vList2"/>
    <dgm:cxn modelId="{CA322424-F64B-458A-9415-494F3DD810D4}" type="presOf" srcId="{4B5C0EDF-EDBC-4B75-B1B9-1315C2E63A70}" destId="{FBC0B97C-6F33-4D75-B32D-D14347FCDF5D}" srcOrd="0" destOrd="0" presId="urn:microsoft.com/office/officeart/2005/8/layout/vList2"/>
    <dgm:cxn modelId="{0BFE1E2B-C9F0-480E-B5BE-581AF032709B}" srcId="{4B5C0EDF-EDBC-4B75-B1B9-1315C2E63A70}" destId="{7638B1BE-2180-4995-925E-747C5DA2B78E}" srcOrd="1" destOrd="0" parTransId="{24E0ED89-5D91-4DDE-A5D7-98DC3A0C3EE3}" sibTransId="{F79EBFD5-F833-4357-BBDD-9EE4C04439F0}"/>
    <dgm:cxn modelId="{1656D348-4F88-4666-9CA9-53D158CD10B9}" srcId="{4B5C0EDF-EDBC-4B75-B1B9-1315C2E63A70}" destId="{04ECD76A-0A31-48A5-9D45-2CB6198925B7}" srcOrd="4" destOrd="0" parTransId="{A7795A23-5FDD-468E-B643-7D339BBA7F19}" sibTransId="{0F910B38-B266-4CA3-A67D-15E651CEB553}"/>
    <dgm:cxn modelId="{6E37286F-B650-49C4-B18B-5F83343B575D}" srcId="{4B5C0EDF-EDBC-4B75-B1B9-1315C2E63A70}" destId="{AB322CF3-61D0-44E2-8190-5EE70FC59331}" srcOrd="3" destOrd="0" parTransId="{321B0C8C-A650-4AF5-A1D8-F03359145814}" sibTransId="{F272D9FA-689A-412C-9ECE-5F9220DA82D2}"/>
    <dgm:cxn modelId="{181A76DE-F0EC-482E-96B9-C8EB21400FA3}" type="presOf" srcId="{AB322CF3-61D0-44E2-8190-5EE70FC59331}" destId="{A0A15558-CDE5-431F-92A4-B8C59A74C1B0}" srcOrd="0" destOrd="0" presId="urn:microsoft.com/office/officeart/2005/8/layout/vList2"/>
    <dgm:cxn modelId="{1715F7E0-B0CF-43D8-8745-AD27ED9B575B}" srcId="{4B5C0EDF-EDBC-4B75-B1B9-1315C2E63A70}" destId="{111F083B-D19F-473C-90FB-52F2D83BE7E8}" srcOrd="2" destOrd="0" parTransId="{5ED97D2A-E595-405F-9F27-5C4B800F16D5}" sibTransId="{3DDF41D7-2469-4D81-8BCC-A17C5F2D3BDB}"/>
    <dgm:cxn modelId="{F027ECF7-5006-4D2D-B6F0-34C71B704652}" type="presOf" srcId="{111F083B-D19F-473C-90FB-52F2D83BE7E8}" destId="{69FC903D-DF3F-44BD-9E6D-0D2A93FC65D3}" srcOrd="0" destOrd="0" presId="urn:microsoft.com/office/officeart/2005/8/layout/vList2"/>
    <dgm:cxn modelId="{7653EEFF-A527-4C1D-8648-9D42F2CCC9B7}" srcId="{4B5C0EDF-EDBC-4B75-B1B9-1315C2E63A70}" destId="{DC3EC6AD-3110-4BBE-9575-68D2EF7A11F0}" srcOrd="0" destOrd="0" parTransId="{3AE0B821-5870-439E-9893-9582C6DF2DF5}" sibTransId="{5AB0A3CE-CC57-4013-9ACC-A49D2E871949}"/>
    <dgm:cxn modelId="{D3A3ECDF-2384-4163-A27C-9D05F19346C0}" type="presParOf" srcId="{FBC0B97C-6F33-4D75-B32D-D14347FCDF5D}" destId="{39EC31AD-7A47-4106-9787-E7C656279DF4}" srcOrd="0" destOrd="0" presId="urn:microsoft.com/office/officeart/2005/8/layout/vList2"/>
    <dgm:cxn modelId="{E59A4C6F-0D8A-4B74-ADA1-8CDE968D3DD4}" type="presParOf" srcId="{FBC0B97C-6F33-4D75-B32D-D14347FCDF5D}" destId="{8C1C9BE1-5EEC-46B5-BEF0-5BEB78C52690}" srcOrd="1" destOrd="0" presId="urn:microsoft.com/office/officeart/2005/8/layout/vList2"/>
    <dgm:cxn modelId="{25566BFA-ABF6-4410-945A-080135B8210E}" type="presParOf" srcId="{FBC0B97C-6F33-4D75-B32D-D14347FCDF5D}" destId="{15163E0E-1493-4EE2-A24B-EA3D5E43D6C7}" srcOrd="2" destOrd="0" presId="urn:microsoft.com/office/officeart/2005/8/layout/vList2"/>
    <dgm:cxn modelId="{5F6826B9-E9B4-414C-9536-626AF7FB4848}" type="presParOf" srcId="{FBC0B97C-6F33-4D75-B32D-D14347FCDF5D}" destId="{8A2F5EE5-5350-427B-AD04-2D176B451F43}" srcOrd="3" destOrd="0" presId="urn:microsoft.com/office/officeart/2005/8/layout/vList2"/>
    <dgm:cxn modelId="{65039F54-32D6-4CA0-8E5E-46AFB5B222EF}" type="presParOf" srcId="{FBC0B97C-6F33-4D75-B32D-D14347FCDF5D}" destId="{69FC903D-DF3F-44BD-9E6D-0D2A93FC65D3}" srcOrd="4" destOrd="0" presId="urn:microsoft.com/office/officeart/2005/8/layout/vList2"/>
    <dgm:cxn modelId="{57D4FC01-D32E-42C7-A343-58B192E9817D}" type="presParOf" srcId="{FBC0B97C-6F33-4D75-B32D-D14347FCDF5D}" destId="{2A0B3C2D-F5C3-49A8-8AA0-B6AE7B15FF49}" srcOrd="5" destOrd="0" presId="urn:microsoft.com/office/officeart/2005/8/layout/vList2"/>
    <dgm:cxn modelId="{8F8CA629-0526-476F-A044-57A36C7B0C20}" type="presParOf" srcId="{FBC0B97C-6F33-4D75-B32D-D14347FCDF5D}" destId="{A0A15558-CDE5-431F-92A4-B8C59A74C1B0}" srcOrd="6" destOrd="0" presId="urn:microsoft.com/office/officeart/2005/8/layout/vList2"/>
    <dgm:cxn modelId="{7A128D41-B978-4260-86B7-6157933BFB01}" type="presParOf" srcId="{FBC0B97C-6F33-4D75-B32D-D14347FCDF5D}" destId="{4BB95C11-9427-44EA-9DAC-1A63451B96F2}" srcOrd="7" destOrd="0" presId="urn:microsoft.com/office/officeart/2005/8/layout/vList2"/>
    <dgm:cxn modelId="{2A086228-6968-433F-9437-3047C76F5BB4}" type="presParOf" srcId="{FBC0B97C-6F33-4D75-B32D-D14347FCDF5D}" destId="{CC206294-17E2-477F-B0D2-8084F310ABF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C22392-1BF2-4AAA-893F-F132FB3E21F9}" type="doc">
      <dgm:prSet loTypeId="urn:microsoft.com/office/officeart/2005/8/layout/hierarchy3" loCatId="hierarchy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5042C3E-DBC6-4945-8CAB-3D771883CA2E}">
      <dgm:prSet/>
      <dgm:spPr/>
      <dgm:t>
        <a:bodyPr/>
        <a:lstStyle/>
        <a:p>
          <a:r>
            <a:rPr lang="pl-PL"/>
            <a:t>Tai Chi</a:t>
          </a:r>
          <a:endParaRPr lang="en-US"/>
        </a:p>
      </dgm:t>
    </dgm:pt>
    <dgm:pt modelId="{66066BC8-B83C-4D1C-A6EE-2E77FE6387A4}" type="parTrans" cxnId="{6ECF9789-C227-4AD2-B21F-51D1162E5500}">
      <dgm:prSet/>
      <dgm:spPr/>
      <dgm:t>
        <a:bodyPr/>
        <a:lstStyle/>
        <a:p>
          <a:endParaRPr lang="en-US"/>
        </a:p>
      </dgm:t>
    </dgm:pt>
    <dgm:pt modelId="{CB698FAA-E998-4759-9596-E22C00E71CEF}" type="sibTrans" cxnId="{6ECF9789-C227-4AD2-B21F-51D1162E5500}">
      <dgm:prSet/>
      <dgm:spPr/>
      <dgm:t>
        <a:bodyPr/>
        <a:lstStyle/>
        <a:p>
          <a:endParaRPr lang="en-US"/>
        </a:p>
      </dgm:t>
    </dgm:pt>
    <dgm:pt modelId="{3F1DC1C7-CF32-4EA0-BC5E-5398C075E9FF}">
      <dgm:prSet/>
      <dgm:spPr/>
      <dgm:t>
        <a:bodyPr/>
        <a:lstStyle/>
        <a:p>
          <a:r>
            <a:rPr lang="pl-PL"/>
            <a:t>Choreotherapy and music therapy</a:t>
          </a:r>
          <a:endParaRPr lang="en-US"/>
        </a:p>
      </dgm:t>
    </dgm:pt>
    <dgm:pt modelId="{1BBBF2B4-759E-4FFC-AA09-30C3FDB677C7}" type="parTrans" cxnId="{252F879B-4E54-4DAD-8E25-E182A3E168AD}">
      <dgm:prSet/>
      <dgm:spPr/>
      <dgm:t>
        <a:bodyPr/>
        <a:lstStyle/>
        <a:p>
          <a:endParaRPr lang="en-US"/>
        </a:p>
      </dgm:t>
    </dgm:pt>
    <dgm:pt modelId="{E8230743-905D-42DC-A1DF-D7E043B8C7D2}" type="sibTrans" cxnId="{252F879B-4E54-4DAD-8E25-E182A3E168AD}">
      <dgm:prSet/>
      <dgm:spPr/>
      <dgm:t>
        <a:bodyPr/>
        <a:lstStyle/>
        <a:p>
          <a:endParaRPr lang="en-US"/>
        </a:p>
      </dgm:t>
    </dgm:pt>
    <dgm:pt modelId="{B7C04BFF-06D9-4690-A291-8B67EC7728DB}">
      <dgm:prSet/>
      <dgm:spPr/>
      <dgm:t>
        <a:bodyPr/>
        <a:lstStyle/>
        <a:p>
          <a:r>
            <a:rPr lang="pl-PL"/>
            <a:t>Exercises in water</a:t>
          </a:r>
          <a:endParaRPr lang="en-US"/>
        </a:p>
      </dgm:t>
    </dgm:pt>
    <dgm:pt modelId="{02972F2C-22A3-4189-949C-F495E685E326}" type="parTrans" cxnId="{DDEC7919-8B0B-4613-9C68-E4CB941A79AF}">
      <dgm:prSet/>
      <dgm:spPr/>
      <dgm:t>
        <a:bodyPr/>
        <a:lstStyle/>
        <a:p>
          <a:endParaRPr lang="en-US"/>
        </a:p>
      </dgm:t>
    </dgm:pt>
    <dgm:pt modelId="{DE70AD9B-34CD-4D2A-8F3E-177C34B9AAEE}" type="sibTrans" cxnId="{DDEC7919-8B0B-4613-9C68-E4CB941A79AF}">
      <dgm:prSet/>
      <dgm:spPr/>
      <dgm:t>
        <a:bodyPr/>
        <a:lstStyle/>
        <a:p>
          <a:endParaRPr lang="en-US"/>
        </a:p>
      </dgm:t>
    </dgm:pt>
    <dgm:pt modelId="{8B50A4EA-410B-4BD4-9873-2E3A4C3DA4B9}" type="pres">
      <dgm:prSet presAssocID="{4EC22392-1BF2-4AAA-893F-F132FB3E21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12E1522-7BC4-4AFA-860C-51DF85EBA154}" type="pres">
      <dgm:prSet presAssocID="{15042C3E-DBC6-4945-8CAB-3D771883CA2E}" presName="root" presStyleCnt="0"/>
      <dgm:spPr/>
    </dgm:pt>
    <dgm:pt modelId="{2FCDFCF7-BB5C-4429-86A1-276087964423}" type="pres">
      <dgm:prSet presAssocID="{15042C3E-DBC6-4945-8CAB-3D771883CA2E}" presName="rootComposite" presStyleCnt="0"/>
      <dgm:spPr/>
    </dgm:pt>
    <dgm:pt modelId="{976A6758-9C71-4F18-B72A-8DB3B96ABD3E}" type="pres">
      <dgm:prSet presAssocID="{15042C3E-DBC6-4945-8CAB-3D771883CA2E}" presName="rootText" presStyleLbl="node1" presStyleIdx="0" presStyleCnt="3"/>
      <dgm:spPr/>
    </dgm:pt>
    <dgm:pt modelId="{4019D223-AA21-4713-863F-14437ADF4A3A}" type="pres">
      <dgm:prSet presAssocID="{15042C3E-DBC6-4945-8CAB-3D771883CA2E}" presName="rootConnector" presStyleLbl="node1" presStyleIdx="0" presStyleCnt="3"/>
      <dgm:spPr/>
    </dgm:pt>
    <dgm:pt modelId="{80476163-9B6A-438D-B2AE-3609419B3755}" type="pres">
      <dgm:prSet presAssocID="{15042C3E-DBC6-4945-8CAB-3D771883CA2E}" presName="childShape" presStyleCnt="0"/>
      <dgm:spPr/>
    </dgm:pt>
    <dgm:pt modelId="{A310C7F3-0ADC-4A71-ACA8-9B24CF515599}" type="pres">
      <dgm:prSet presAssocID="{3F1DC1C7-CF32-4EA0-BC5E-5398C075E9FF}" presName="root" presStyleCnt="0"/>
      <dgm:spPr/>
    </dgm:pt>
    <dgm:pt modelId="{21ADBEB5-99F2-4E8F-8EDE-0B0363D93D6A}" type="pres">
      <dgm:prSet presAssocID="{3F1DC1C7-CF32-4EA0-BC5E-5398C075E9FF}" presName="rootComposite" presStyleCnt="0"/>
      <dgm:spPr/>
    </dgm:pt>
    <dgm:pt modelId="{C6F40FC3-76B4-405F-B931-535813EAE913}" type="pres">
      <dgm:prSet presAssocID="{3F1DC1C7-CF32-4EA0-BC5E-5398C075E9FF}" presName="rootText" presStyleLbl="node1" presStyleIdx="1" presStyleCnt="3"/>
      <dgm:spPr/>
    </dgm:pt>
    <dgm:pt modelId="{31765064-1C28-4642-BB28-A9C3239510DE}" type="pres">
      <dgm:prSet presAssocID="{3F1DC1C7-CF32-4EA0-BC5E-5398C075E9FF}" presName="rootConnector" presStyleLbl="node1" presStyleIdx="1" presStyleCnt="3"/>
      <dgm:spPr/>
    </dgm:pt>
    <dgm:pt modelId="{2029B399-543A-4BE0-9925-F5B4E32B3604}" type="pres">
      <dgm:prSet presAssocID="{3F1DC1C7-CF32-4EA0-BC5E-5398C075E9FF}" presName="childShape" presStyleCnt="0"/>
      <dgm:spPr/>
    </dgm:pt>
    <dgm:pt modelId="{AEF46A63-D441-40A0-9EEB-C40EFCA59172}" type="pres">
      <dgm:prSet presAssocID="{B7C04BFF-06D9-4690-A291-8B67EC7728DB}" presName="root" presStyleCnt="0"/>
      <dgm:spPr/>
    </dgm:pt>
    <dgm:pt modelId="{5A64FEEB-08F7-4308-93A7-35E28829ADA8}" type="pres">
      <dgm:prSet presAssocID="{B7C04BFF-06D9-4690-A291-8B67EC7728DB}" presName="rootComposite" presStyleCnt="0"/>
      <dgm:spPr/>
    </dgm:pt>
    <dgm:pt modelId="{6E609A50-C9EA-4656-AAB3-61F1DA18FB8C}" type="pres">
      <dgm:prSet presAssocID="{B7C04BFF-06D9-4690-A291-8B67EC7728DB}" presName="rootText" presStyleLbl="node1" presStyleIdx="2" presStyleCnt="3"/>
      <dgm:spPr/>
    </dgm:pt>
    <dgm:pt modelId="{F3DA0235-08A7-44D7-A29F-25C61D88411B}" type="pres">
      <dgm:prSet presAssocID="{B7C04BFF-06D9-4690-A291-8B67EC7728DB}" presName="rootConnector" presStyleLbl="node1" presStyleIdx="2" presStyleCnt="3"/>
      <dgm:spPr/>
    </dgm:pt>
    <dgm:pt modelId="{BC31393A-0465-4BC7-B776-7BBDE49660EB}" type="pres">
      <dgm:prSet presAssocID="{B7C04BFF-06D9-4690-A291-8B67EC7728DB}" presName="childShape" presStyleCnt="0"/>
      <dgm:spPr/>
    </dgm:pt>
  </dgm:ptLst>
  <dgm:cxnLst>
    <dgm:cxn modelId="{699B9116-14DF-4D81-ADAF-A84E82966A18}" type="presOf" srcId="{3F1DC1C7-CF32-4EA0-BC5E-5398C075E9FF}" destId="{C6F40FC3-76B4-405F-B931-535813EAE913}" srcOrd="0" destOrd="0" presId="urn:microsoft.com/office/officeart/2005/8/layout/hierarchy3"/>
    <dgm:cxn modelId="{DDEC7919-8B0B-4613-9C68-E4CB941A79AF}" srcId="{4EC22392-1BF2-4AAA-893F-F132FB3E21F9}" destId="{B7C04BFF-06D9-4690-A291-8B67EC7728DB}" srcOrd="2" destOrd="0" parTransId="{02972F2C-22A3-4189-949C-F495E685E326}" sibTransId="{DE70AD9B-34CD-4D2A-8F3E-177C34B9AAEE}"/>
    <dgm:cxn modelId="{E87F8841-7137-418C-8E58-CA92E5326CB1}" type="presOf" srcId="{15042C3E-DBC6-4945-8CAB-3D771883CA2E}" destId="{4019D223-AA21-4713-863F-14437ADF4A3A}" srcOrd="1" destOrd="0" presId="urn:microsoft.com/office/officeart/2005/8/layout/hierarchy3"/>
    <dgm:cxn modelId="{8D6FB975-50E2-4FA6-98A0-3E040DB7E96D}" type="presOf" srcId="{B7C04BFF-06D9-4690-A291-8B67EC7728DB}" destId="{F3DA0235-08A7-44D7-A29F-25C61D88411B}" srcOrd="1" destOrd="0" presId="urn:microsoft.com/office/officeart/2005/8/layout/hierarchy3"/>
    <dgm:cxn modelId="{45861386-58FD-4C01-9DCE-99A1422D644E}" type="presOf" srcId="{B7C04BFF-06D9-4690-A291-8B67EC7728DB}" destId="{6E609A50-C9EA-4656-AAB3-61F1DA18FB8C}" srcOrd="0" destOrd="0" presId="urn:microsoft.com/office/officeart/2005/8/layout/hierarchy3"/>
    <dgm:cxn modelId="{6ECF9789-C227-4AD2-B21F-51D1162E5500}" srcId="{4EC22392-1BF2-4AAA-893F-F132FB3E21F9}" destId="{15042C3E-DBC6-4945-8CAB-3D771883CA2E}" srcOrd="0" destOrd="0" parTransId="{66066BC8-B83C-4D1C-A6EE-2E77FE6387A4}" sibTransId="{CB698FAA-E998-4759-9596-E22C00E71CEF}"/>
    <dgm:cxn modelId="{252F879B-4E54-4DAD-8E25-E182A3E168AD}" srcId="{4EC22392-1BF2-4AAA-893F-F132FB3E21F9}" destId="{3F1DC1C7-CF32-4EA0-BC5E-5398C075E9FF}" srcOrd="1" destOrd="0" parTransId="{1BBBF2B4-759E-4FFC-AA09-30C3FDB677C7}" sibTransId="{E8230743-905D-42DC-A1DF-D7E043B8C7D2}"/>
    <dgm:cxn modelId="{9127B1BA-7919-4EF7-B297-EDE2C15044EF}" type="presOf" srcId="{3F1DC1C7-CF32-4EA0-BC5E-5398C075E9FF}" destId="{31765064-1C28-4642-BB28-A9C3239510DE}" srcOrd="1" destOrd="0" presId="urn:microsoft.com/office/officeart/2005/8/layout/hierarchy3"/>
    <dgm:cxn modelId="{9BB09BD7-4F53-4431-8C1D-65436E5B25EB}" type="presOf" srcId="{4EC22392-1BF2-4AAA-893F-F132FB3E21F9}" destId="{8B50A4EA-410B-4BD4-9873-2E3A4C3DA4B9}" srcOrd="0" destOrd="0" presId="urn:microsoft.com/office/officeart/2005/8/layout/hierarchy3"/>
    <dgm:cxn modelId="{D30872EF-D3D7-46E0-8C23-3CAAD884FF85}" type="presOf" srcId="{15042C3E-DBC6-4945-8CAB-3D771883CA2E}" destId="{976A6758-9C71-4F18-B72A-8DB3B96ABD3E}" srcOrd="0" destOrd="0" presId="urn:microsoft.com/office/officeart/2005/8/layout/hierarchy3"/>
    <dgm:cxn modelId="{5D47999D-0F05-4A98-9244-1BF201D8514D}" type="presParOf" srcId="{8B50A4EA-410B-4BD4-9873-2E3A4C3DA4B9}" destId="{012E1522-7BC4-4AFA-860C-51DF85EBA154}" srcOrd="0" destOrd="0" presId="urn:microsoft.com/office/officeart/2005/8/layout/hierarchy3"/>
    <dgm:cxn modelId="{8BBFBDAB-037B-4386-A0B9-C02FDC84EEB0}" type="presParOf" srcId="{012E1522-7BC4-4AFA-860C-51DF85EBA154}" destId="{2FCDFCF7-BB5C-4429-86A1-276087964423}" srcOrd="0" destOrd="0" presId="urn:microsoft.com/office/officeart/2005/8/layout/hierarchy3"/>
    <dgm:cxn modelId="{590CB11B-276B-4F90-9468-D169056EA4CA}" type="presParOf" srcId="{2FCDFCF7-BB5C-4429-86A1-276087964423}" destId="{976A6758-9C71-4F18-B72A-8DB3B96ABD3E}" srcOrd="0" destOrd="0" presId="urn:microsoft.com/office/officeart/2005/8/layout/hierarchy3"/>
    <dgm:cxn modelId="{39C0411A-D81B-4C20-BB8C-AA72F113585C}" type="presParOf" srcId="{2FCDFCF7-BB5C-4429-86A1-276087964423}" destId="{4019D223-AA21-4713-863F-14437ADF4A3A}" srcOrd="1" destOrd="0" presId="urn:microsoft.com/office/officeart/2005/8/layout/hierarchy3"/>
    <dgm:cxn modelId="{CE1B0C94-27FD-4898-8BAA-5241C256E977}" type="presParOf" srcId="{012E1522-7BC4-4AFA-860C-51DF85EBA154}" destId="{80476163-9B6A-438D-B2AE-3609419B3755}" srcOrd="1" destOrd="0" presId="urn:microsoft.com/office/officeart/2005/8/layout/hierarchy3"/>
    <dgm:cxn modelId="{3D6D0362-E060-4529-82DF-9DDEC80D69B0}" type="presParOf" srcId="{8B50A4EA-410B-4BD4-9873-2E3A4C3DA4B9}" destId="{A310C7F3-0ADC-4A71-ACA8-9B24CF515599}" srcOrd="1" destOrd="0" presId="urn:microsoft.com/office/officeart/2005/8/layout/hierarchy3"/>
    <dgm:cxn modelId="{DA0DB4AC-332E-4D60-8B5F-B86B1798A639}" type="presParOf" srcId="{A310C7F3-0ADC-4A71-ACA8-9B24CF515599}" destId="{21ADBEB5-99F2-4E8F-8EDE-0B0363D93D6A}" srcOrd="0" destOrd="0" presId="urn:microsoft.com/office/officeart/2005/8/layout/hierarchy3"/>
    <dgm:cxn modelId="{23C8E109-F14A-4DBB-8B96-7A43FD3D5F3F}" type="presParOf" srcId="{21ADBEB5-99F2-4E8F-8EDE-0B0363D93D6A}" destId="{C6F40FC3-76B4-405F-B931-535813EAE913}" srcOrd="0" destOrd="0" presId="urn:microsoft.com/office/officeart/2005/8/layout/hierarchy3"/>
    <dgm:cxn modelId="{5120410F-48EF-48F7-BE11-3814D00D6D0D}" type="presParOf" srcId="{21ADBEB5-99F2-4E8F-8EDE-0B0363D93D6A}" destId="{31765064-1C28-4642-BB28-A9C3239510DE}" srcOrd="1" destOrd="0" presId="urn:microsoft.com/office/officeart/2005/8/layout/hierarchy3"/>
    <dgm:cxn modelId="{6CE2D5C3-6C81-41E1-AC73-80C8DA771015}" type="presParOf" srcId="{A310C7F3-0ADC-4A71-ACA8-9B24CF515599}" destId="{2029B399-543A-4BE0-9925-F5B4E32B3604}" srcOrd="1" destOrd="0" presId="urn:microsoft.com/office/officeart/2005/8/layout/hierarchy3"/>
    <dgm:cxn modelId="{8494DF2D-405B-4A2B-8894-A3B2CC4E65A1}" type="presParOf" srcId="{8B50A4EA-410B-4BD4-9873-2E3A4C3DA4B9}" destId="{AEF46A63-D441-40A0-9EEB-C40EFCA59172}" srcOrd="2" destOrd="0" presId="urn:microsoft.com/office/officeart/2005/8/layout/hierarchy3"/>
    <dgm:cxn modelId="{409AE672-E140-4B66-BF6C-20F253DD98B2}" type="presParOf" srcId="{AEF46A63-D441-40A0-9EEB-C40EFCA59172}" destId="{5A64FEEB-08F7-4308-93A7-35E28829ADA8}" srcOrd="0" destOrd="0" presId="urn:microsoft.com/office/officeart/2005/8/layout/hierarchy3"/>
    <dgm:cxn modelId="{4AA01EDF-B626-4212-A76D-6C1AEFA15EDF}" type="presParOf" srcId="{5A64FEEB-08F7-4308-93A7-35E28829ADA8}" destId="{6E609A50-C9EA-4656-AAB3-61F1DA18FB8C}" srcOrd="0" destOrd="0" presId="urn:microsoft.com/office/officeart/2005/8/layout/hierarchy3"/>
    <dgm:cxn modelId="{77BB101D-6BEB-4895-901D-55DFF4AE09F9}" type="presParOf" srcId="{5A64FEEB-08F7-4308-93A7-35E28829ADA8}" destId="{F3DA0235-08A7-44D7-A29F-25C61D88411B}" srcOrd="1" destOrd="0" presId="urn:microsoft.com/office/officeart/2005/8/layout/hierarchy3"/>
    <dgm:cxn modelId="{30A8DE28-760A-4132-B236-7BB10C9F0A4E}" type="presParOf" srcId="{AEF46A63-D441-40A0-9EEB-C40EFCA59172}" destId="{BC31393A-0465-4BC7-B776-7BBDE49660E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D27B44-F106-4578-90D9-72E37D32C17B}" type="doc">
      <dgm:prSet loTypeId="urn:microsoft.com/office/officeart/2008/layout/VerticalCircleList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FF0B6B10-735C-4FC9-8820-8C0050BC460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•Slower</a:t>
          </a:r>
          <a:endParaRPr lang="en-US" dirty="0"/>
        </a:p>
      </dgm:t>
    </dgm:pt>
    <dgm:pt modelId="{0CC4A723-B442-4D10-80FB-14DCC3840BD0}" type="parTrans" cxnId="{A581DF02-F932-4FA7-B3E9-CE2827D5C351}">
      <dgm:prSet/>
      <dgm:spPr/>
      <dgm:t>
        <a:bodyPr/>
        <a:lstStyle/>
        <a:p>
          <a:endParaRPr lang="en-US"/>
        </a:p>
      </dgm:t>
    </dgm:pt>
    <dgm:pt modelId="{8EB4C55D-B01C-4568-865A-130E2DCB9149}" type="sibTrans" cxnId="{A581DF02-F932-4FA7-B3E9-CE2827D5C35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14CEEE6-C5DD-4C14-BB57-C361B170295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•Reduced step length</a:t>
          </a:r>
          <a:endParaRPr lang="en-US" dirty="0"/>
        </a:p>
      </dgm:t>
    </dgm:pt>
    <dgm:pt modelId="{83B6BD68-FB2F-4944-B86A-A0D92EC3A9A4}" type="parTrans" cxnId="{934AB637-7C81-4D2F-BE4F-1A9F15DC84D9}">
      <dgm:prSet/>
      <dgm:spPr/>
      <dgm:t>
        <a:bodyPr/>
        <a:lstStyle/>
        <a:p>
          <a:endParaRPr lang="en-US"/>
        </a:p>
      </dgm:t>
    </dgm:pt>
    <dgm:pt modelId="{9D608780-311B-4503-A059-187B411C8E89}" type="sibTrans" cxnId="{934AB637-7C81-4D2F-BE4F-1A9F15DC84D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56A285B-FE9A-412E-8146-6695F8081889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 err="1"/>
            <a:t>Freezing</a:t>
          </a:r>
          <a:endParaRPr lang="en-US" dirty="0"/>
        </a:p>
      </dgm:t>
    </dgm:pt>
    <dgm:pt modelId="{AF216FE0-5007-4EEA-B936-F3B575587183}" type="parTrans" cxnId="{2810D152-F7BE-4E32-A1B0-41F69E77358D}">
      <dgm:prSet/>
      <dgm:spPr/>
      <dgm:t>
        <a:bodyPr/>
        <a:lstStyle/>
        <a:p>
          <a:endParaRPr lang="en-US"/>
        </a:p>
      </dgm:t>
    </dgm:pt>
    <dgm:pt modelId="{E3E805E1-9CD7-4108-8AC0-49D599A6B482}" type="sibTrans" cxnId="{2810D152-F7BE-4E32-A1B0-41F69E77358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15D88EC-747C-441E-8FB6-6E9A72ECEF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•Increased flexion in posture</a:t>
          </a:r>
          <a:endParaRPr lang="en-US" dirty="0"/>
        </a:p>
      </dgm:t>
    </dgm:pt>
    <dgm:pt modelId="{DF3D8613-7BE2-4AFE-9DBC-8C7EE6D26880}" type="parTrans" cxnId="{79AD889F-FDC4-4AEF-A4FE-D8968ABB8C50}">
      <dgm:prSet/>
      <dgm:spPr/>
      <dgm:t>
        <a:bodyPr/>
        <a:lstStyle/>
        <a:p>
          <a:endParaRPr lang="en-US"/>
        </a:p>
      </dgm:t>
    </dgm:pt>
    <dgm:pt modelId="{920D35CA-55A2-425A-8F7B-3248C3DA93FC}" type="sibTrans" cxnId="{79AD889F-FDC4-4AEF-A4FE-D8968ABB8C5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6051439-F2CC-46F2-95DD-0D339926F3F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•Reduced arm swing</a:t>
          </a:r>
          <a:endParaRPr lang="en-US"/>
        </a:p>
      </dgm:t>
    </dgm:pt>
    <dgm:pt modelId="{E0B88EE4-2088-44F6-B930-340ECFF8FA37}" type="parTrans" cxnId="{E972410C-4C8C-452A-8076-9C00A901E3C5}">
      <dgm:prSet/>
      <dgm:spPr/>
      <dgm:t>
        <a:bodyPr/>
        <a:lstStyle/>
        <a:p>
          <a:endParaRPr lang="en-US"/>
        </a:p>
      </dgm:t>
    </dgm:pt>
    <dgm:pt modelId="{E3A80959-2C0B-4823-BDDB-B1B8B2DBC627}" type="sibTrans" cxnId="{E972410C-4C8C-452A-8076-9C00A901E3C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8767AE2-C758-4AE2-BB73-1D6F9779D2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•Reduced body movement</a:t>
          </a:r>
          <a:endParaRPr lang="en-US"/>
        </a:p>
      </dgm:t>
    </dgm:pt>
    <dgm:pt modelId="{15FEB5E7-369B-42A2-96E4-E82ADF668EDF}" type="parTrans" cxnId="{47ED4F2D-1781-4683-A51B-07F943E464DF}">
      <dgm:prSet/>
      <dgm:spPr/>
      <dgm:t>
        <a:bodyPr/>
        <a:lstStyle/>
        <a:p>
          <a:endParaRPr lang="en-US"/>
        </a:p>
      </dgm:t>
    </dgm:pt>
    <dgm:pt modelId="{904476E7-CE65-403A-A865-35732C0A6A68}" type="sibTrans" cxnId="{47ED4F2D-1781-4683-A51B-07F943E464D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C046643-78E3-4A4E-A652-D607A86FBE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•Decreased foot </a:t>
          </a:r>
          <a:r>
            <a:rPr lang="en-US" baseline="0" dirty="0" err="1"/>
            <a:t>clearanc</a:t>
          </a:r>
          <a:r>
            <a:rPr lang="pl-PL" baseline="0" dirty="0"/>
            <a:t>e</a:t>
          </a:r>
          <a:endParaRPr lang="en-US" dirty="0"/>
        </a:p>
      </dgm:t>
    </dgm:pt>
    <dgm:pt modelId="{781E2097-7E7B-4993-B3E6-E27244F030EB}" type="parTrans" cxnId="{A0A7F135-7FF4-4C56-B7C3-BF14C70F4106}">
      <dgm:prSet/>
      <dgm:spPr/>
      <dgm:t>
        <a:bodyPr/>
        <a:lstStyle/>
        <a:p>
          <a:endParaRPr lang="en-US"/>
        </a:p>
      </dgm:t>
    </dgm:pt>
    <dgm:pt modelId="{C6B0153E-4D4C-446F-A418-68981BBCF3C5}" type="sibTrans" cxnId="{A0A7F135-7FF4-4C56-B7C3-BF14C70F410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8CD51F9-F5F7-4EA0-BC05-B49C0D5DFE31}" type="pres">
      <dgm:prSet presAssocID="{5CD27B44-F106-4578-90D9-72E37D32C17B}" presName="Name0" presStyleCnt="0">
        <dgm:presLayoutVars>
          <dgm:dir/>
        </dgm:presLayoutVars>
      </dgm:prSet>
      <dgm:spPr/>
    </dgm:pt>
    <dgm:pt modelId="{D4004F82-69AA-4937-8871-F1480A41FC49}" type="pres">
      <dgm:prSet presAssocID="{FF0B6B10-735C-4FC9-8820-8C0050BC4605}" presName="noChildren" presStyleCnt="0"/>
      <dgm:spPr/>
    </dgm:pt>
    <dgm:pt modelId="{61E6CDC4-29A2-49A0-9086-21186B62D0FE}" type="pres">
      <dgm:prSet presAssocID="{FF0B6B10-735C-4FC9-8820-8C0050BC4605}" presName="gap" presStyleCnt="0"/>
      <dgm:spPr/>
    </dgm:pt>
    <dgm:pt modelId="{72EB0235-09C7-4BA5-8EDB-CD7A63FE8181}" type="pres">
      <dgm:prSet presAssocID="{FF0B6B10-735C-4FC9-8820-8C0050BC4605}" presName="medCircle2" presStyleLbl="vennNode1" presStyleIdx="0" presStyleCnt="7"/>
      <dgm:spPr/>
    </dgm:pt>
    <dgm:pt modelId="{C1DE03A4-2831-4ED9-92F6-63B878A5B0A5}" type="pres">
      <dgm:prSet presAssocID="{FF0B6B10-735C-4FC9-8820-8C0050BC4605}" presName="txLvlOnly1" presStyleLbl="revTx" presStyleIdx="0" presStyleCnt="7"/>
      <dgm:spPr/>
    </dgm:pt>
    <dgm:pt modelId="{D08C6042-E519-406F-893F-73D513368A6F}" type="pres">
      <dgm:prSet presAssocID="{414CEEE6-C5DD-4C14-BB57-C361B170295B}" presName="noChildren" presStyleCnt="0"/>
      <dgm:spPr/>
    </dgm:pt>
    <dgm:pt modelId="{A241DB48-511B-4F2E-B534-2BEC168337ED}" type="pres">
      <dgm:prSet presAssocID="{414CEEE6-C5DD-4C14-BB57-C361B170295B}" presName="gap" presStyleCnt="0"/>
      <dgm:spPr/>
    </dgm:pt>
    <dgm:pt modelId="{7B50B74B-1A52-40A4-84CB-D5DB0D8767AD}" type="pres">
      <dgm:prSet presAssocID="{414CEEE6-C5DD-4C14-BB57-C361B170295B}" presName="medCircle2" presStyleLbl="vennNode1" presStyleIdx="1" presStyleCnt="7"/>
      <dgm:spPr/>
    </dgm:pt>
    <dgm:pt modelId="{C9FFB532-EEB3-4D1D-836F-99099F5DC9B6}" type="pres">
      <dgm:prSet presAssocID="{414CEEE6-C5DD-4C14-BB57-C361B170295B}" presName="txLvlOnly1" presStyleLbl="revTx" presStyleIdx="1" presStyleCnt="7"/>
      <dgm:spPr/>
    </dgm:pt>
    <dgm:pt modelId="{E679816D-4117-455B-94C3-34064C0EF029}" type="pres">
      <dgm:prSet presAssocID="{556A285B-FE9A-412E-8146-6695F8081889}" presName="noChildren" presStyleCnt="0"/>
      <dgm:spPr/>
    </dgm:pt>
    <dgm:pt modelId="{3821C10B-0B30-4562-8B7D-52990A90E133}" type="pres">
      <dgm:prSet presAssocID="{556A285B-FE9A-412E-8146-6695F8081889}" presName="gap" presStyleCnt="0"/>
      <dgm:spPr/>
    </dgm:pt>
    <dgm:pt modelId="{CED519A8-811F-4A95-A898-18DF12105E9B}" type="pres">
      <dgm:prSet presAssocID="{556A285B-FE9A-412E-8146-6695F8081889}" presName="medCircle2" presStyleLbl="vennNode1" presStyleIdx="2" presStyleCnt="7"/>
      <dgm:spPr/>
    </dgm:pt>
    <dgm:pt modelId="{0E742ABC-FF8A-4947-8B81-0F727211DF41}" type="pres">
      <dgm:prSet presAssocID="{556A285B-FE9A-412E-8146-6695F8081889}" presName="txLvlOnly1" presStyleLbl="revTx" presStyleIdx="2" presStyleCnt="7"/>
      <dgm:spPr/>
    </dgm:pt>
    <dgm:pt modelId="{2FC3BADE-E331-45EE-A1CF-61B18067622E}" type="pres">
      <dgm:prSet presAssocID="{815D88EC-747C-441E-8FB6-6E9A72ECEFCF}" presName="noChildren" presStyleCnt="0"/>
      <dgm:spPr/>
    </dgm:pt>
    <dgm:pt modelId="{8D64A20A-6B00-4F8E-8316-E2A9B7A4B695}" type="pres">
      <dgm:prSet presAssocID="{815D88EC-747C-441E-8FB6-6E9A72ECEFCF}" presName="gap" presStyleCnt="0"/>
      <dgm:spPr/>
    </dgm:pt>
    <dgm:pt modelId="{680C0D1F-7915-454C-9736-B576886BB917}" type="pres">
      <dgm:prSet presAssocID="{815D88EC-747C-441E-8FB6-6E9A72ECEFCF}" presName="medCircle2" presStyleLbl="vennNode1" presStyleIdx="3" presStyleCnt="7"/>
      <dgm:spPr/>
    </dgm:pt>
    <dgm:pt modelId="{07503E58-3FD6-434F-B736-4BF9560D93A7}" type="pres">
      <dgm:prSet presAssocID="{815D88EC-747C-441E-8FB6-6E9A72ECEFCF}" presName="txLvlOnly1" presStyleLbl="revTx" presStyleIdx="3" presStyleCnt="7"/>
      <dgm:spPr/>
    </dgm:pt>
    <dgm:pt modelId="{3C1E5041-0CF2-4C24-8872-27BB8278D213}" type="pres">
      <dgm:prSet presAssocID="{E6051439-F2CC-46F2-95DD-0D339926F3F5}" presName="noChildren" presStyleCnt="0"/>
      <dgm:spPr/>
    </dgm:pt>
    <dgm:pt modelId="{3B4315DE-D223-4AB9-AD73-48B7DF96210B}" type="pres">
      <dgm:prSet presAssocID="{E6051439-F2CC-46F2-95DD-0D339926F3F5}" presName="gap" presStyleCnt="0"/>
      <dgm:spPr/>
    </dgm:pt>
    <dgm:pt modelId="{F87E6C6E-80FA-4365-BF15-835A6A198828}" type="pres">
      <dgm:prSet presAssocID="{E6051439-F2CC-46F2-95DD-0D339926F3F5}" presName="medCircle2" presStyleLbl="vennNode1" presStyleIdx="4" presStyleCnt="7"/>
      <dgm:spPr/>
    </dgm:pt>
    <dgm:pt modelId="{BE19A829-FF8C-4DC7-B8DC-4CB4F38EE857}" type="pres">
      <dgm:prSet presAssocID="{E6051439-F2CC-46F2-95DD-0D339926F3F5}" presName="txLvlOnly1" presStyleLbl="revTx" presStyleIdx="4" presStyleCnt="7"/>
      <dgm:spPr/>
    </dgm:pt>
    <dgm:pt modelId="{7D68A1F2-A8CF-4118-B0FC-514178955DE6}" type="pres">
      <dgm:prSet presAssocID="{48767AE2-C758-4AE2-BB73-1D6F9779D291}" presName="noChildren" presStyleCnt="0"/>
      <dgm:spPr/>
    </dgm:pt>
    <dgm:pt modelId="{B369FC6F-17ED-420F-8127-0CDF8A1D9B39}" type="pres">
      <dgm:prSet presAssocID="{48767AE2-C758-4AE2-BB73-1D6F9779D291}" presName="gap" presStyleCnt="0"/>
      <dgm:spPr/>
    </dgm:pt>
    <dgm:pt modelId="{A93B20C2-64CA-4AB9-AA51-F556B8C020DA}" type="pres">
      <dgm:prSet presAssocID="{48767AE2-C758-4AE2-BB73-1D6F9779D291}" presName="medCircle2" presStyleLbl="vennNode1" presStyleIdx="5" presStyleCnt="7"/>
      <dgm:spPr/>
    </dgm:pt>
    <dgm:pt modelId="{BC93101B-1A08-4F48-8BD7-4A51D556CBB4}" type="pres">
      <dgm:prSet presAssocID="{48767AE2-C758-4AE2-BB73-1D6F9779D291}" presName="txLvlOnly1" presStyleLbl="revTx" presStyleIdx="5" presStyleCnt="7"/>
      <dgm:spPr/>
    </dgm:pt>
    <dgm:pt modelId="{67DE319F-9CDF-48D3-AE35-5D305A82261F}" type="pres">
      <dgm:prSet presAssocID="{3C046643-78E3-4A4E-A652-D607A86FBEDE}" presName="noChildren" presStyleCnt="0"/>
      <dgm:spPr/>
    </dgm:pt>
    <dgm:pt modelId="{92854715-6B08-4035-B1F9-A46EC41F7FAA}" type="pres">
      <dgm:prSet presAssocID="{3C046643-78E3-4A4E-A652-D607A86FBEDE}" presName="gap" presStyleCnt="0"/>
      <dgm:spPr/>
    </dgm:pt>
    <dgm:pt modelId="{2135D5A3-44A3-4ADD-A8A4-2B653A021483}" type="pres">
      <dgm:prSet presAssocID="{3C046643-78E3-4A4E-A652-D607A86FBEDE}" presName="medCircle2" presStyleLbl="vennNode1" presStyleIdx="6" presStyleCnt="7"/>
      <dgm:spPr/>
    </dgm:pt>
    <dgm:pt modelId="{141A2BBE-A102-44EC-B717-DAED9F16AB29}" type="pres">
      <dgm:prSet presAssocID="{3C046643-78E3-4A4E-A652-D607A86FBEDE}" presName="txLvlOnly1" presStyleLbl="revTx" presStyleIdx="6" presStyleCnt="7"/>
      <dgm:spPr/>
    </dgm:pt>
  </dgm:ptLst>
  <dgm:cxnLst>
    <dgm:cxn modelId="{A581DF02-F932-4FA7-B3E9-CE2827D5C351}" srcId="{5CD27B44-F106-4578-90D9-72E37D32C17B}" destId="{FF0B6B10-735C-4FC9-8820-8C0050BC4605}" srcOrd="0" destOrd="0" parTransId="{0CC4A723-B442-4D10-80FB-14DCC3840BD0}" sibTransId="{8EB4C55D-B01C-4568-865A-130E2DCB9149}"/>
    <dgm:cxn modelId="{E972410C-4C8C-452A-8076-9C00A901E3C5}" srcId="{5CD27B44-F106-4578-90D9-72E37D32C17B}" destId="{E6051439-F2CC-46F2-95DD-0D339926F3F5}" srcOrd="4" destOrd="0" parTransId="{E0B88EE4-2088-44F6-B930-340ECFF8FA37}" sibTransId="{E3A80959-2C0B-4823-BDDB-B1B8B2DBC627}"/>
    <dgm:cxn modelId="{63E3DA18-8EDB-4665-9D42-926E65066691}" type="presOf" srcId="{556A285B-FE9A-412E-8146-6695F8081889}" destId="{0E742ABC-FF8A-4947-8B81-0F727211DF41}" srcOrd="0" destOrd="0" presId="urn:microsoft.com/office/officeart/2008/layout/VerticalCircleList"/>
    <dgm:cxn modelId="{5B18122B-9810-4AFC-89D1-959DC2538102}" type="presOf" srcId="{FF0B6B10-735C-4FC9-8820-8C0050BC4605}" destId="{C1DE03A4-2831-4ED9-92F6-63B878A5B0A5}" srcOrd="0" destOrd="0" presId="urn:microsoft.com/office/officeart/2008/layout/VerticalCircleList"/>
    <dgm:cxn modelId="{47ED4F2D-1781-4683-A51B-07F943E464DF}" srcId="{5CD27B44-F106-4578-90D9-72E37D32C17B}" destId="{48767AE2-C758-4AE2-BB73-1D6F9779D291}" srcOrd="5" destOrd="0" parTransId="{15FEB5E7-369B-42A2-96E4-E82ADF668EDF}" sibTransId="{904476E7-CE65-403A-A865-35732C0A6A68}"/>
    <dgm:cxn modelId="{A0A7F135-7FF4-4C56-B7C3-BF14C70F4106}" srcId="{5CD27B44-F106-4578-90D9-72E37D32C17B}" destId="{3C046643-78E3-4A4E-A652-D607A86FBEDE}" srcOrd="6" destOrd="0" parTransId="{781E2097-7E7B-4993-B3E6-E27244F030EB}" sibTransId="{C6B0153E-4D4C-446F-A418-68981BBCF3C5}"/>
    <dgm:cxn modelId="{934AB637-7C81-4D2F-BE4F-1A9F15DC84D9}" srcId="{5CD27B44-F106-4578-90D9-72E37D32C17B}" destId="{414CEEE6-C5DD-4C14-BB57-C361B170295B}" srcOrd="1" destOrd="0" parTransId="{83B6BD68-FB2F-4944-B86A-A0D92EC3A9A4}" sibTransId="{9D608780-311B-4503-A059-187B411C8E89}"/>
    <dgm:cxn modelId="{D146A340-1FC4-4AAB-8BF8-06A416B6C3EF}" type="presOf" srcId="{3C046643-78E3-4A4E-A652-D607A86FBEDE}" destId="{141A2BBE-A102-44EC-B717-DAED9F16AB29}" srcOrd="0" destOrd="0" presId="urn:microsoft.com/office/officeart/2008/layout/VerticalCircleList"/>
    <dgm:cxn modelId="{2810D152-F7BE-4E32-A1B0-41F69E77358D}" srcId="{5CD27B44-F106-4578-90D9-72E37D32C17B}" destId="{556A285B-FE9A-412E-8146-6695F8081889}" srcOrd="2" destOrd="0" parTransId="{AF216FE0-5007-4EEA-B936-F3B575587183}" sibTransId="{E3E805E1-9CD7-4108-8AC0-49D599A6B482}"/>
    <dgm:cxn modelId="{3FA28153-E80D-4979-8779-9BE47F5D6FD7}" type="presOf" srcId="{E6051439-F2CC-46F2-95DD-0D339926F3F5}" destId="{BE19A829-FF8C-4DC7-B8DC-4CB4F38EE857}" srcOrd="0" destOrd="0" presId="urn:microsoft.com/office/officeart/2008/layout/VerticalCircleList"/>
    <dgm:cxn modelId="{E60FED7F-0833-4C01-A5FF-734E9C8AF447}" type="presOf" srcId="{5CD27B44-F106-4578-90D9-72E37D32C17B}" destId="{98CD51F9-F5F7-4EA0-BC05-B49C0D5DFE31}" srcOrd="0" destOrd="0" presId="urn:microsoft.com/office/officeart/2008/layout/VerticalCircleList"/>
    <dgm:cxn modelId="{2BE5F193-44E6-4175-BB62-2EFD327C819D}" type="presOf" srcId="{414CEEE6-C5DD-4C14-BB57-C361B170295B}" destId="{C9FFB532-EEB3-4D1D-836F-99099F5DC9B6}" srcOrd="0" destOrd="0" presId="urn:microsoft.com/office/officeart/2008/layout/VerticalCircleList"/>
    <dgm:cxn modelId="{79AD889F-FDC4-4AEF-A4FE-D8968ABB8C50}" srcId="{5CD27B44-F106-4578-90D9-72E37D32C17B}" destId="{815D88EC-747C-441E-8FB6-6E9A72ECEFCF}" srcOrd="3" destOrd="0" parTransId="{DF3D8613-7BE2-4AFE-9DBC-8C7EE6D26880}" sibTransId="{920D35CA-55A2-425A-8F7B-3248C3DA93FC}"/>
    <dgm:cxn modelId="{33CD6CAB-C49E-4F66-9FD6-E36DD42B546A}" type="presOf" srcId="{815D88EC-747C-441E-8FB6-6E9A72ECEFCF}" destId="{07503E58-3FD6-434F-B736-4BF9560D93A7}" srcOrd="0" destOrd="0" presId="urn:microsoft.com/office/officeart/2008/layout/VerticalCircleList"/>
    <dgm:cxn modelId="{E748F0C9-6DA9-4938-894F-93521948A12F}" type="presOf" srcId="{48767AE2-C758-4AE2-BB73-1D6F9779D291}" destId="{BC93101B-1A08-4F48-8BD7-4A51D556CBB4}" srcOrd="0" destOrd="0" presId="urn:microsoft.com/office/officeart/2008/layout/VerticalCircleList"/>
    <dgm:cxn modelId="{32F6A875-4614-4AFB-A8D1-AD7B367E3644}" type="presParOf" srcId="{98CD51F9-F5F7-4EA0-BC05-B49C0D5DFE31}" destId="{D4004F82-69AA-4937-8871-F1480A41FC49}" srcOrd="0" destOrd="0" presId="urn:microsoft.com/office/officeart/2008/layout/VerticalCircleList"/>
    <dgm:cxn modelId="{5C3E04EB-796A-4511-95FE-EA211057786D}" type="presParOf" srcId="{D4004F82-69AA-4937-8871-F1480A41FC49}" destId="{61E6CDC4-29A2-49A0-9086-21186B62D0FE}" srcOrd="0" destOrd="0" presId="urn:microsoft.com/office/officeart/2008/layout/VerticalCircleList"/>
    <dgm:cxn modelId="{84F2219F-EE76-4A8A-9A65-B56BBA9FA041}" type="presParOf" srcId="{D4004F82-69AA-4937-8871-F1480A41FC49}" destId="{72EB0235-09C7-4BA5-8EDB-CD7A63FE8181}" srcOrd="1" destOrd="0" presId="urn:microsoft.com/office/officeart/2008/layout/VerticalCircleList"/>
    <dgm:cxn modelId="{CE475E50-8AAD-4A89-B4DD-2ECA879F959E}" type="presParOf" srcId="{D4004F82-69AA-4937-8871-F1480A41FC49}" destId="{C1DE03A4-2831-4ED9-92F6-63B878A5B0A5}" srcOrd="2" destOrd="0" presId="urn:microsoft.com/office/officeart/2008/layout/VerticalCircleList"/>
    <dgm:cxn modelId="{A4C86E12-D150-4D96-9D82-76EA6DFB4D97}" type="presParOf" srcId="{98CD51F9-F5F7-4EA0-BC05-B49C0D5DFE31}" destId="{D08C6042-E519-406F-893F-73D513368A6F}" srcOrd="1" destOrd="0" presId="urn:microsoft.com/office/officeart/2008/layout/VerticalCircleList"/>
    <dgm:cxn modelId="{BC261622-1C3A-4DE1-85DB-3F550E1CFBBB}" type="presParOf" srcId="{D08C6042-E519-406F-893F-73D513368A6F}" destId="{A241DB48-511B-4F2E-B534-2BEC168337ED}" srcOrd="0" destOrd="0" presId="urn:microsoft.com/office/officeart/2008/layout/VerticalCircleList"/>
    <dgm:cxn modelId="{D2D09E45-F6EC-4002-9250-39619317B26F}" type="presParOf" srcId="{D08C6042-E519-406F-893F-73D513368A6F}" destId="{7B50B74B-1A52-40A4-84CB-D5DB0D8767AD}" srcOrd="1" destOrd="0" presId="urn:microsoft.com/office/officeart/2008/layout/VerticalCircleList"/>
    <dgm:cxn modelId="{B7CFD388-CEB0-443E-B9EE-9B2AFA26B0DE}" type="presParOf" srcId="{D08C6042-E519-406F-893F-73D513368A6F}" destId="{C9FFB532-EEB3-4D1D-836F-99099F5DC9B6}" srcOrd="2" destOrd="0" presId="urn:microsoft.com/office/officeart/2008/layout/VerticalCircleList"/>
    <dgm:cxn modelId="{C19BBDAE-A9A2-4A3F-B7F4-FF1369999E17}" type="presParOf" srcId="{98CD51F9-F5F7-4EA0-BC05-B49C0D5DFE31}" destId="{E679816D-4117-455B-94C3-34064C0EF029}" srcOrd="2" destOrd="0" presId="urn:microsoft.com/office/officeart/2008/layout/VerticalCircleList"/>
    <dgm:cxn modelId="{7C5560AD-FB0A-42DB-82AA-62A4A69BB944}" type="presParOf" srcId="{E679816D-4117-455B-94C3-34064C0EF029}" destId="{3821C10B-0B30-4562-8B7D-52990A90E133}" srcOrd="0" destOrd="0" presId="urn:microsoft.com/office/officeart/2008/layout/VerticalCircleList"/>
    <dgm:cxn modelId="{1354493E-0567-4A8C-B08D-DBF915FEF3D7}" type="presParOf" srcId="{E679816D-4117-455B-94C3-34064C0EF029}" destId="{CED519A8-811F-4A95-A898-18DF12105E9B}" srcOrd="1" destOrd="0" presId="urn:microsoft.com/office/officeart/2008/layout/VerticalCircleList"/>
    <dgm:cxn modelId="{477D101C-6DCA-4E4F-AA3C-79EDA8B74DE6}" type="presParOf" srcId="{E679816D-4117-455B-94C3-34064C0EF029}" destId="{0E742ABC-FF8A-4947-8B81-0F727211DF41}" srcOrd="2" destOrd="0" presId="urn:microsoft.com/office/officeart/2008/layout/VerticalCircleList"/>
    <dgm:cxn modelId="{CE7F7D23-2840-40B1-8125-B71EE9187F32}" type="presParOf" srcId="{98CD51F9-F5F7-4EA0-BC05-B49C0D5DFE31}" destId="{2FC3BADE-E331-45EE-A1CF-61B18067622E}" srcOrd="3" destOrd="0" presId="urn:microsoft.com/office/officeart/2008/layout/VerticalCircleList"/>
    <dgm:cxn modelId="{B7E3C8DE-3130-4847-A24F-8DDDE7F7AD55}" type="presParOf" srcId="{2FC3BADE-E331-45EE-A1CF-61B18067622E}" destId="{8D64A20A-6B00-4F8E-8316-E2A9B7A4B695}" srcOrd="0" destOrd="0" presId="urn:microsoft.com/office/officeart/2008/layout/VerticalCircleList"/>
    <dgm:cxn modelId="{E01D4393-8EB0-47A3-91A1-64CB5D7F88C1}" type="presParOf" srcId="{2FC3BADE-E331-45EE-A1CF-61B18067622E}" destId="{680C0D1F-7915-454C-9736-B576886BB917}" srcOrd="1" destOrd="0" presId="urn:microsoft.com/office/officeart/2008/layout/VerticalCircleList"/>
    <dgm:cxn modelId="{30FD68A1-D975-452D-BBBA-585CD1A18DD1}" type="presParOf" srcId="{2FC3BADE-E331-45EE-A1CF-61B18067622E}" destId="{07503E58-3FD6-434F-B736-4BF9560D93A7}" srcOrd="2" destOrd="0" presId="urn:microsoft.com/office/officeart/2008/layout/VerticalCircleList"/>
    <dgm:cxn modelId="{C102D5A4-957C-41FC-AF4F-266510DC2A7F}" type="presParOf" srcId="{98CD51F9-F5F7-4EA0-BC05-B49C0D5DFE31}" destId="{3C1E5041-0CF2-4C24-8872-27BB8278D213}" srcOrd="4" destOrd="0" presId="urn:microsoft.com/office/officeart/2008/layout/VerticalCircleList"/>
    <dgm:cxn modelId="{C8286A7E-FDF3-48F4-AC80-AC87BF8C6200}" type="presParOf" srcId="{3C1E5041-0CF2-4C24-8872-27BB8278D213}" destId="{3B4315DE-D223-4AB9-AD73-48B7DF96210B}" srcOrd="0" destOrd="0" presId="urn:microsoft.com/office/officeart/2008/layout/VerticalCircleList"/>
    <dgm:cxn modelId="{6C6D63DE-0A62-4976-928C-01F64090F1A6}" type="presParOf" srcId="{3C1E5041-0CF2-4C24-8872-27BB8278D213}" destId="{F87E6C6E-80FA-4365-BF15-835A6A198828}" srcOrd="1" destOrd="0" presId="urn:microsoft.com/office/officeart/2008/layout/VerticalCircleList"/>
    <dgm:cxn modelId="{B3E72D77-34CE-497E-980D-9E21595B01C4}" type="presParOf" srcId="{3C1E5041-0CF2-4C24-8872-27BB8278D213}" destId="{BE19A829-FF8C-4DC7-B8DC-4CB4F38EE857}" srcOrd="2" destOrd="0" presId="urn:microsoft.com/office/officeart/2008/layout/VerticalCircleList"/>
    <dgm:cxn modelId="{5651798A-F40B-4DB5-91C3-A22431BE65DA}" type="presParOf" srcId="{98CD51F9-F5F7-4EA0-BC05-B49C0D5DFE31}" destId="{7D68A1F2-A8CF-4118-B0FC-514178955DE6}" srcOrd="5" destOrd="0" presId="urn:microsoft.com/office/officeart/2008/layout/VerticalCircleList"/>
    <dgm:cxn modelId="{662480D5-A40E-4A72-9728-A7B8BA767A6D}" type="presParOf" srcId="{7D68A1F2-A8CF-4118-B0FC-514178955DE6}" destId="{B369FC6F-17ED-420F-8127-0CDF8A1D9B39}" srcOrd="0" destOrd="0" presId="urn:microsoft.com/office/officeart/2008/layout/VerticalCircleList"/>
    <dgm:cxn modelId="{5ACD3CBE-E7F4-4ABF-9FEE-F32766A5AC54}" type="presParOf" srcId="{7D68A1F2-A8CF-4118-B0FC-514178955DE6}" destId="{A93B20C2-64CA-4AB9-AA51-F556B8C020DA}" srcOrd="1" destOrd="0" presId="urn:microsoft.com/office/officeart/2008/layout/VerticalCircleList"/>
    <dgm:cxn modelId="{0EDD6654-2038-44F6-88DB-8FF6354247FC}" type="presParOf" srcId="{7D68A1F2-A8CF-4118-B0FC-514178955DE6}" destId="{BC93101B-1A08-4F48-8BD7-4A51D556CBB4}" srcOrd="2" destOrd="0" presId="urn:microsoft.com/office/officeart/2008/layout/VerticalCircleList"/>
    <dgm:cxn modelId="{A07A2055-BCE6-44C0-B73C-351B4DB75FE9}" type="presParOf" srcId="{98CD51F9-F5F7-4EA0-BC05-B49C0D5DFE31}" destId="{67DE319F-9CDF-48D3-AE35-5D305A82261F}" srcOrd="6" destOrd="0" presId="urn:microsoft.com/office/officeart/2008/layout/VerticalCircleList"/>
    <dgm:cxn modelId="{6DBE7861-5D59-4EFE-A8EA-1A8D5291882D}" type="presParOf" srcId="{67DE319F-9CDF-48D3-AE35-5D305A82261F}" destId="{92854715-6B08-4035-B1F9-A46EC41F7FAA}" srcOrd="0" destOrd="0" presId="urn:microsoft.com/office/officeart/2008/layout/VerticalCircleList"/>
    <dgm:cxn modelId="{3FCA9836-531F-4292-889E-9E00DC6F7573}" type="presParOf" srcId="{67DE319F-9CDF-48D3-AE35-5D305A82261F}" destId="{2135D5A3-44A3-4ADD-A8A4-2B653A021483}" srcOrd="1" destOrd="0" presId="urn:microsoft.com/office/officeart/2008/layout/VerticalCircleList"/>
    <dgm:cxn modelId="{0BAECB43-91C0-4DC7-AE0A-D962C80DBE47}" type="presParOf" srcId="{67DE319F-9CDF-48D3-AE35-5D305A82261F}" destId="{141A2BBE-A102-44EC-B717-DAED9F16AB29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F1BBDE-4DE6-495D-9D5D-466C65D0DBD2}" type="doc">
      <dgm:prSet loTypeId="urn:microsoft.com/office/officeart/2008/layout/Lin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1A62F50-DDC3-438E-8337-4D0CB55DDE7F}">
      <dgm:prSet custT="1"/>
      <dgm:spPr/>
      <dgm:t>
        <a:bodyPr/>
        <a:lstStyle/>
        <a:p>
          <a:r>
            <a:rPr lang="en-US" sz="2000" dirty="0"/>
            <a:t>substantia nigra</a:t>
          </a:r>
          <a:r>
            <a:rPr lang="pl-PL" sz="2000" dirty="0"/>
            <a:t> – istota czarna</a:t>
          </a:r>
        </a:p>
        <a:p>
          <a:endParaRPr lang="pl-PL" sz="2000" dirty="0"/>
        </a:p>
        <a:p>
          <a:r>
            <a:rPr lang="en-US" sz="2000" dirty="0"/>
            <a:t>heredity</a:t>
          </a:r>
          <a:r>
            <a:rPr lang="pl-PL" sz="2000" dirty="0"/>
            <a:t> – dziedziczność </a:t>
          </a:r>
        </a:p>
        <a:p>
          <a:endParaRPr lang="en-US" sz="2000" dirty="0"/>
        </a:p>
      </dgm:t>
    </dgm:pt>
    <dgm:pt modelId="{4FC561E0-3345-4A52-9AC6-CF799BF5E780}" type="parTrans" cxnId="{94FCB09A-50C0-4D14-8539-280CA93D89E9}">
      <dgm:prSet/>
      <dgm:spPr/>
      <dgm:t>
        <a:bodyPr/>
        <a:lstStyle/>
        <a:p>
          <a:endParaRPr lang="en-US"/>
        </a:p>
      </dgm:t>
    </dgm:pt>
    <dgm:pt modelId="{5AFA063C-2351-41ED-9D37-641D4DA4E81C}" type="sibTrans" cxnId="{94FCB09A-50C0-4D14-8539-280CA93D89E9}">
      <dgm:prSet/>
      <dgm:spPr/>
      <dgm:t>
        <a:bodyPr/>
        <a:lstStyle/>
        <a:p>
          <a:endParaRPr lang="en-US"/>
        </a:p>
      </dgm:t>
    </dgm:pt>
    <dgm:pt modelId="{24833B3D-4E02-4545-8B42-4E6B4D365BE2}">
      <dgm:prSet custT="1"/>
      <dgm:spPr/>
      <dgm:t>
        <a:bodyPr/>
        <a:lstStyle/>
        <a:p>
          <a:r>
            <a:rPr lang="pl-PL" sz="2000" dirty="0" err="1"/>
            <a:t>basal</a:t>
          </a:r>
          <a:r>
            <a:rPr lang="pl-PL" sz="2000" dirty="0"/>
            <a:t> </a:t>
          </a:r>
          <a:r>
            <a:rPr lang="pl-PL" sz="2000" dirty="0" err="1"/>
            <a:t>ganglia</a:t>
          </a:r>
          <a:r>
            <a:rPr lang="pl-PL" sz="2000" dirty="0"/>
            <a:t> – zwoje postawy mózgu</a:t>
          </a:r>
        </a:p>
        <a:p>
          <a:endParaRPr lang="pl-PL" sz="2000" dirty="0"/>
        </a:p>
        <a:p>
          <a:r>
            <a:rPr lang="en-US" sz="2000" dirty="0"/>
            <a:t>alignment</a:t>
          </a:r>
          <a:r>
            <a:rPr lang="pl-PL" sz="2000" dirty="0"/>
            <a:t> – wyrównanie </a:t>
          </a:r>
          <a:endParaRPr lang="en-US" sz="2000" dirty="0"/>
        </a:p>
      </dgm:t>
    </dgm:pt>
    <dgm:pt modelId="{2AE9F21F-4355-4B32-BDF9-47D12B2EA4CB}" type="parTrans" cxnId="{FA41BBF2-EBCC-4E4A-8EFA-42286AE3B837}">
      <dgm:prSet/>
      <dgm:spPr/>
      <dgm:t>
        <a:bodyPr/>
        <a:lstStyle/>
        <a:p>
          <a:endParaRPr lang="en-US"/>
        </a:p>
      </dgm:t>
    </dgm:pt>
    <dgm:pt modelId="{ECC61D38-7D12-4A2E-9500-6E24BCF43C1C}" type="sibTrans" cxnId="{FA41BBF2-EBCC-4E4A-8EFA-42286AE3B837}">
      <dgm:prSet/>
      <dgm:spPr/>
      <dgm:t>
        <a:bodyPr/>
        <a:lstStyle/>
        <a:p>
          <a:endParaRPr lang="en-US"/>
        </a:p>
      </dgm:t>
    </dgm:pt>
    <dgm:pt modelId="{06A0B2FC-54D4-495C-956B-51F3BC1020DD}">
      <dgm:prSet custT="1"/>
      <dgm:spPr/>
      <dgm:t>
        <a:bodyPr/>
        <a:lstStyle/>
        <a:p>
          <a:r>
            <a:rPr lang="pl-PL" sz="2000" dirty="0" err="1"/>
            <a:t>aerobic</a:t>
          </a:r>
          <a:r>
            <a:rPr lang="pl-PL" sz="2000" dirty="0"/>
            <a:t> </a:t>
          </a:r>
          <a:r>
            <a:rPr lang="pl-PL" sz="2000" dirty="0" err="1"/>
            <a:t>capacity</a:t>
          </a:r>
          <a:r>
            <a:rPr lang="pl-PL" sz="2000" dirty="0"/>
            <a:t> – wydolność tlenowa</a:t>
          </a:r>
        </a:p>
        <a:p>
          <a:endParaRPr lang="pl-PL" sz="2000" dirty="0"/>
        </a:p>
        <a:p>
          <a:r>
            <a:rPr lang="pl-PL" sz="2000" dirty="0"/>
            <a:t>e</a:t>
          </a:r>
          <a:r>
            <a:rPr lang="en-US" sz="2000" dirty="0" err="1"/>
            <a:t>xtinguish</a:t>
          </a:r>
          <a:r>
            <a:rPr lang="pl-PL" sz="2000" dirty="0"/>
            <a:t> – gasić</a:t>
          </a:r>
        </a:p>
        <a:p>
          <a:endParaRPr lang="en-US" sz="2000" dirty="0"/>
        </a:p>
      </dgm:t>
    </dgm:pt>
    <dgm:pt modelId="{13A646E2-2F61-41C1-8676-455A6F8F89C5}" type="parTrans" cxnId="{6F074FB4-92F5-4CEE-BBC6-2E0EA5462CD5}">
      <dgm:prSet/>
      <dgm:spPr/>
      <dgm:t>
        <a:bodyPr/>
        <a:lstStyle/>
        <a:p>
          <a:endParaRPr lang="en-US"/>
        </a:p>
      </dgm:t>
    </dgm:pt>
    <dgm:pt modelId="{2B06307B-957B-4E87-A2F4-54AADFE99B3B}" type="sibTrans" cxnId="{6F074FB4-92F5-4CEE-BBC6-2E0EA5462CD5}">
      <dgm:prSet/>
      <dgm:spPr/>
      <dgm:t>
        <a:bodyPr/>
        <a:lstStyle/>
        <a:p>
          <a:endParaRPr lang="en-US"/>
        </a:p>
      </dgm:t>
    </dgm:pt>
    <dgm:pt modelId="{95BBCBF3-11E5-4999-8F8E-11344040FD4D}" type="pres">
      <dgm:prSet presAssocID="{34F1BBDE-4DE6-495D-9D5D-466C65D0DBD2}" presName="vert0" presStyleCnt="0">
        <dgm:presLayoutVars>
          <dgm:dir/>
          <dgm:animOne val="branch"/>
          <dgm:animLvl val="lvl"/>
        </dgm:presLayoutVars>
      </dgm:prSet>
      <dgm:spPr/>
    </dgm:pt>
    <dgm:pt modelId="{ECF06DC4-4AC1-4987-B70E-CA64E759745B}" type="pres">
      <dgm:prSet presAssocID="{01A62F50-DDC3-438E-8337-4D0CB55DDE7F}" presName="thickLine" presStyleLbl="alignNode1" presStyleIdx="0" presStyleCnt="3"/>
      <dgm:spPr/>
    </dgm:pt>
    <dgm:pt modelId="{8AE3F623-28C2-4B67-902A-4EF67F9A6F68}" type="pres">
      <dgm:prSet presAssocID="{01A62F50-DDC3-438E-8337-4D0CB55DDE7F}" presName="horz1" presStyleCnt="0"/>
      <dgm:spPr/>
    </dgm:pt>
    <dgm:pt modelId="{2EF58995-4FC0-44AC-9373-1EBD08CD8B6F}" type="pres">
      <dgm:prSet presAssocID="{01A62F50-DDC3-438E-8337-4D0CB55DDE7F}" presName="tx1" presStyleLbl="revTx" presStyleIdx="0" presStyleCnt="3"/>
      <dgm:spPr/>
    </dgm:pt>
    <dgm:pt modelId="{63548936-8A30-4332-A096-0164530C993B}" type="pres">
      <dgm:prSet presAssocID="{01A62F50-DDC3-438E-8337-4D0CB55DDE7F}" presName="vert1" presStyleCnt="0"/>
      <dgm:spPr/>
    </dgm:pt>
    <dgm:pt modelId="{75167B5E-A49F-4F8D-8B61-E03BA252AFAD}" type="pres">
      <dgm:prSet presAssocID="{24833B3D-4E02-4545-8B42-4E6B4D365BE2}" presName="thickLine" presStyleLbl="alignNode1" presStyleIdx="1" presStyleCnt="3"/>
      <dgm:spPr/>
    </dgm:pt>
    <dgm:pt modelId="{585F72F0-A51C-4BC5-8D4B-51DA8588358D}" type="pres">
      <dgm:prSet presAssocID="{24833B3D-4E02-4545-8B42-4E6B4D365BE2}" presName="horz1" presStyleCnt="0"/>
      <dgm:spPr/>
    </dgm:pt>
    <dgm:pt modelId="{F989A3C1-8849-4311-90F1-EF56792D4F71}" type="pres">
      <dgm:prSet presAssocID="{24833B3D-4E02-4545-8B42-4E6B4D365BE2}" presName="tx1" presStyleLbl="revTx" presStyleIdx="1" presStyleCnt="3"/>
      <dgm:spPr/>
    </dgm:pt>
    <dgm:pt modelId="{579C3302-BB54-4B01-B898-7FBF7A5FFBA9}" type="pres">
      <dgm:prSet presAssocID="{24833B3D-4E02-4545-8B42-4E6B4D365BE2}" presName="vert1" presStyleCnt="0"/>
      <dgm:spPr/>
    </dgm:pt>
    <dgm:pt modelId="{6D1C0EFE-01AB-4C2C-BFDE-521CF105D626}" type="pres">
      <dgm:prSet presAssocID="{06A0B2FC-54D4-495C-956B-51F3BC1020DD}" presName="thickLine" presStyleLbl="alignNode1" presStyleIdx="2" presStyleCnt="3"/>
      <dgm:spPr/>
    </dgm:pt>
    <dgm:pt modelId="{8A16BC67-72E4-43CB-8403-76614DFF3812}" type="pres">
      <dgm:prSet presAssocID="{06A0B2FC-54D4-495C-956B-51F3BC1020DD}" presName="horz1" presStyleCnt="0"/>
      <dgm:spPr/>
    </dgm:pt>
    <dgm:pt modelId="{65AD78EB-93EE-49F0-8196-F9B7984B6802}" type="pres">
      <dgm:prSet presAssocID="{06A0B2FC-54D4-495C-956B-51F3BC1020DD}" presName="tx1" presStyleLbl="revTx" presStyleIdx="2" presStyleCnt="3"/>
      <dgm:spPr/>
    </dgm:pt>
    <dgm:pt modelId="{40EFC334-82E9-4E6C-AC5F-D3B77D04F586}" type="pres">
      <dgm:prSet presAssocID="{06A0B2FC-54D4-495C-956B-51F3BC1020DD}" presName="vert1" presStyleCnt="0"/>
      <dgm:spPr/>
    </dgm:pt>
  </dgm:ptLst>
  <dgm:cxnLst>
    <dgm:cxn modelId="{DF710906-E71E-4834-92B5-6850C8BC8BA0}" type="presOf" srcId="{06A0B2FC-54D4-495C-956B-51F3BC1020DD}" destId="{65AD78EB-93EE-49F0-8196-F9B7984B6802}" srcOrd="0" destOrd="0" presId="urn:microsoft.com/office/officeart/2008/layout/LinedList"/>
    <dgm:cxn modelId="{719E864B-0053-48F0-95EF-490EC3A791A3}" type="presOf" srcId="{01A62F50-DDC3-438E-8337-4D0CB55DDE7F}" destId="{2EF58995-4FC0-44AC-9373-1EBD08CD8B6F}" srcOrd="0" destOrd="0" presId="urn:microsoft.com/office/officeart/2008/layout/LinedList"/>
    <dgm:cxn modelId="{8DC0B67E-13EB-469E-ACBD-B2C06E3CF861}" type="presOf" srcId="{24833B3D-4E02-4545-8B42-4E6B4D365BE2}" destId="{F989A3C1-8849-4311-90F1-EF56792D4F71}" srcOrd="0" destOrd="0" presId="urn:microsoft.com/office/officeart/2008/layout/LinedList"/>
    <dgm:cxn modelId="{94FCB09A-50C0-4D14-8539-280CA93D89E9}" srcId="{34F1BBDE-4DE6-495D-9D5D-466C65D0DBD2}" destId="{01A62F50-DDC3-438E-8337-4D0CB55DDE7F}" srcOrd="0" destOrd="0" parTransId="{4FC561E0-3345-4A52-9AC6-CF799BF5E780}" sibTransId="{5AFA063C-2351-41ED-9D37-641D4DA4E81C}"/>
    <dgm:cxn modelId="{6F074FB4-92F5-4CEE-BBC6-2E0EA5462CD5}" srcId="{34F1BBDE-4DE6-495D-9D5D-466C65D0DBD2}" destId="{06A0B2FC-54D4-495C-956B-51F3BC1020DD}" srcOrd="2" destOrd="0" parTransId="{13A646E2-2F61-41C1-8676-455A6F8F89C5}" sibTransId="{2B06307B-957B-4E87-A2F4-54AADFE99B3B}"/>
    <dgm:cxn modelId="{B82618E7-6FB2-4A24-9FAF-43DB5171A6DA}" type="presOf" srcId="{34F1BBDE-4DE6-495D-9D5D-466C65D0DBD2}" destId="{95BBCBF3-11E5-4999-8F8E-11344040FD4D}" srcOrd="0" destOrd="0" presId="urn:microsoft.com/office/officeart/2008/layout/LinedList"/>
    <dgm:cxn modelId="{FA41BBF2-EBCC-4E4A-8EFA-42286AE3B837}" srcId="{34F1BBDE-4DE6-495D-9D5D-466C65D0DBD2}" destId="{24833B3D-4E02-4545-8B42-4E6B4D365BE2}" srcOrd="1" destOrd="0" parTransId="{2AE9F21F-4355-4B32-BDF9-47D12B2EA4CB}" sibTransId="{ECC61D38-7D12-4A2E-9500-6E24BCF43C1C}"/>
    <dgm:cxn modelId="{ED7E08A6-63A0-4BD1-9784-49279C0F70D8}" type="presParOf" srcId="{95BBCBF3-11E5-4999-8F8E-11344040FD4D}" destId="{ECF06DC4-4AC1-4987-B70E-CA64E759745B}" srcOrd="0" destOrd="0" presId="urn:microsoft.com/office/officeart/2008/layout/LinedList"/>
    <dgm:cxn modelId="{792B2A9F-6A64-42EA-9E60-6CCD0548F87E}" type="presParOf" srcId="{95BBCBF3-11E5-4999-8F8E-11344040FD4D}" destId="{8AE3F623-28C2-4B67-902A-4EF67F9A6F68}" srcOrd="1" destOrd="0" presId="urn:microsoft.com/office/officeart/2008/layout/LinedList"/>
    <dgm:cxn modelId="{FC84A321-6090-4DC0-ADA4-B2B60EB482A7}" type="presParOf" srcId="{8AE3F623-28C2-4B67-902A-4EF67F9A6F68}" destId="{2EF58995-4FC0-44AC-9373-1EBD08CD8B6F}" srcOrd="0" destOrd="0" presId="urn:microsoft.com/office/officeart/2008/layout/LinedList"/>
    <dgm:cxn modelId="{AA3D1591-DD17-4B2D-A13C-CD89BE31C236}" type="presParOf" srcId="{8AE3F623-28C2-4B67-902A-4EF67F9A6F68}" destId="{63548936-8A30-4332-A096-0164530C993B}" srcOrd="1" destOrd="0" presId="urn:microsoft.com/office/officeart/2008/layout/LinedList"/>
    <dgm:cxn modelId="{70C59321-76F1-4D95-BE59-E455DE793D64}" type="presParOf" srcId="{95BBCBF3-11E5-4999-8F8E-11344040FD4D}" destId="{75167B5E-A49F-4F8D-8B61-E03BA252AFAD}" srcOrd="2" destOrd="0" presId="urn:microsoft.com/office/officeart/2008/layout/LinedList"/>
    <dgm:cxn modelId="{0AE12FD6-EB1B-48F0-86D9-81459119AC7A}" type="presParOf" srcId="{95BBCBF3-11E5-4999-8F8E-11344040FD4D}" destId="{585F72F0-A51C-4BC5-8D4B-51DA8588358D}" srcOrd="3" destOrd="0" presId="urn:microsoft.com/office/officeart/2008/layout/LinedList"/>
    <dgm:cxn modelId="{ACD49DA2-5EDB-4AA4-B0B3-A721453D6D8A}" type="presParOf" srcId="{585F72F0-A51C-4BC5-8D4B-51DA8588358D}" destId="{F989A3C1-8849-4311-90F1-EF56792D4F71}" srcOrd="0" destOrd="0" presId="urn:microsoft.com/office/officeart/2008/layout/LinedList"/>
    <dgm:cxn modelId="{2DC9BE26-BF4B-49E1-8E41-F64F61E426D9}" type="presParOf" srcId="{585F72F0-A51C-4BC5-8D4B-51DA8588358D}" destId="{579C3302-BB54-4B01-B898-7FBF7A5FFBA9}" srcOrd="1" destOrd="0" presId="urn:microsoft.com/office/officeart/2008/layout/LinedList"/>
    <dgm:cxn modelId="{D6FDD773-492B-4C95-869F-DB163B682BE0}" type="presParOf" srcId="{95BBCBF3-11E5-4999-8F8E-11344040FD4D}" destId="{6D1C0EFE-01AB-4C2C-BFDE-521CF105D626}" srcOrd="4" destOrd="0" presId="urn:microsoft.com/office/officeart/2008/layout/LinedList"/>
    <dgm:cxn modelId="{75C6827C-0541-41A6-809B-11BBB823E9FA}" type="presParOf" srcId="{95BBCBF3-11E5-4999-8F8E-11344040FD4D}" destId="{8A16BC67-72E4-43CB-8403-76614DFF3812}" srcOrd="5" destOrd="0" presId="urn:microsoft.com/office/officeart/2008/layout/LinedList"/>
    <dgm:cxn modelId="{BAEDEB05-8521-414E-B1C6-B65BB160BBC6}" type="presParOf" srcId="{8A16BC67-72E4-43CB-8403-76614DFF3812}" destId="{65AD78EB-93EE-49F0-8196-F9B7984B6802}" srcOrd="0" destOrd="0" presId="urn:microsoft.com/office/officeart/2008/layout/LinedList"/>
    <dgm:cxn modelId="{3EC325FB-0481-498E-B911-117C1BEBE63F}" type="presParOf" srcId="{8A16BC67-72E4-43CB-8403-76614DFF3812}" destId="{40EFC334-82E9-4E6C-AC5F-D3B77D04F58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F6E92-586E-4C94-8AD2-7799BE2474F7}">
      <dsp:nvSpPr>
        <dsp:cNvPr id="0" name=""/>
        <dsp:cNvSpPr/>
      </dsp:nvSpPr>
      <dsp:spPr>
        <a:xfrm>
          <a:off x="0" y="3841"/>
          <a:ext cx="4788505" cy="11310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6F47B-C00D-49FE-AE32-4D0E658A4329}">
      <dsp:nvSpPr>
        <dsp:cNvPr id="0" name=""/>
        <dsp:cNvSpPr/>
      </dsp:nvSpPr>
      <dsp:spPr>
        <a:xfrm>
          <a:off x="342146" y="258331"/>
          <a:ext cx="622692" cy="6220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A92BF-E21B-40AE-A96B-844E3A874125}">
      <dsp:nvSpPr>
        <dsp:cNvPr id="0" name=""/>
        <dsp:cNvSpPr/>
      </dsp:nvSpPr>
      <dsp:spPr>
        <a:xfrm>
          <a:off x="1306985" y="3841"/>
          <a:ext cx="3289802" cy="1132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821" tIns="119821" rIns="119821" bIns="11982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Chronic, progressive disease characterized by</a:t>
          </a:r>
          <a:r>
            <a:rPr lang="pl-PL" sz="2000" kern="1200"/>
            <a:t> </a:t>
          </a:r>
          <a:r>
            <a:rPr lang="en-US" sz="2000" kern="1200"/>
            <a:t>Rigidity, Bradykinesia, Tremor and Postural</a:t>
          </a:r>
          <a:r>
            <a:rPr lang="pl-PL" sz="2000" kern="1200"/>
            <a:t> </a:t>
          </a:r>
          <a:r>
            <a:rPr lang="en-US" sz="2000" kern="1200"/>
            <a:t>instability.</a:t>
          </a:r>
          <a:endParaRPr lang="en-US" sz="2000" kern="1200" dirty="0"/>
        </a:p>
      </dsp:txBody>
      <dsp:txXfrm>
        <a:off x="1306985" y="3841"/>
        <a:ext cx="3289802" cy="1132168"/>
      </dsp:txXfrm>
    </dsp:sp>
    <dsp:sp modelId="{CD06453E-EE4C-4C6E-9FE5-CC723A670842}">
      <dsp:nvSpPr>
        <dsp:cNvPr id="0" name=""/>
        <dsp:cNvSpPr/>
      </dsp:nvSpPr>
      <dsp:spPr>
        <a:xfrm>
          <a:off x="0" y="1356921"/>
          <a:ext cx="4788505" cy="11310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C39F8-0494-40D8-86F8-C716D1AB7F6E}">
      <dsp:nvSpPr>
        <dsp:cNvPr id="0" name=""/>
        <dsp:cNvSpPr/>
      </dsp:nvSpPr>
      <dsp:spPr>
        <a:xfrm>
          <a:off x="342146" y="1611410"/>
          <a:ext cx="622692" cy="6220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12678-6516-4EC9-89E4-7CAE01B75368}">
      <dsp:nvSpPr>
        <dsp:cNvPr id="0" name=""/>
        <dsp:cNvSpPr/>
      </dsp:nvSpPr>
      <dsp:spPr>
        <a:xfrm>
          <a:off x="1306985" y="1356921"/>
          <a:ext cx="3289802" cy="1132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821" tIns="119821" rIns="119821" bIns="11982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Onset is insidious, slow rate of progression</a:t>
          </a:r>
          <a:endParaRPr lang="en-US" sz="2000" kern="1200" dirty="0"/>
        </a:p>
      </dsp:txBody>
      <dsp:txXfrm>
        <a:off x="1306985" y="1356921"/>
        <a:ext cx="3289802" cy="1132168"/>
      </dsp:txXfrm>
    </dsp:sp>
    <dsp:sp modelId="{73D07503-B0F5-4BDE-B637-009499B4E3AD}">
      <dsp:nvSpPr>
        <dsp:cNvPr id="0" name=""/>
        <dsp:cNvSpPr/>
      </dsp:nvSpPr>
      <dsp:spPr>
        <a:xfrm>
          <a:off x="0" y="2710001"/>
          <a:ext cx="4788505" cy="11310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839B33-51DF-4C5C-AB70-572C9D17E4FE}">
      <dsp:nvSpPr>
        <dsp:cNvPr id="0" name=""/>
        <dsp:cNvSpPr/>
      </dsp:nvSpPr>
      <dsp:spPr>
        <a:xfrm>
          <a:off x="342146" y="2964490"/>
          <a:ext cx="622692" cy="6220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9D39E-0417-4DBD-A0E0-E67CDAF16C88}">
      <dsp:nvSpPr>
        <dsp:cNvPr id="0" name=""/>
        <dsp:cNvSpPr/>
      </dsp:nvSpPr>
      <dsp:spPr>
        <a:xfrm>
          <a:off x="1306985" y="2710001"/>
          <a:ext cx="3289802" cy="1132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821" tIns="119821" rIns="119821" bIns="11982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It is superseded only by Alzheimer’s Disease as the most common neurodegenerative disorder </a:t>
          </a:r>
          <a:endParaRPr lang="pl-PL" sz="2000" kern="120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1306985" y="2710001"/>
        <a:ext cx="3289802" cy="1132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C3AA9-78B4-442C-B695-BBB57411B596}">
      <dsp:nvSpPr>
        <dsp:cNvPr id="0" name=""/>
        <dsp:cNvSpPr/>
      </dsp:nvSpPr>
      <dsp:spPr>
        <a:xfrm>
          <a:off x="0" y="0"/>
          <a:ext cx="478552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E867E-44C1-4C1A-9532-04FDA78C4512}">
      <dsp:nvSpPr>
        <dsp:cNvPr id="0" name=""/>
        <dsp:cNvSpPr/>
      </dsp:nvSpPr>
      <dsp:spPr>
        <a:xfrm>
          <a:off x="0" y="0"/>
          <a:ext cx="4785521" cy="2827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The etiology of Parkinson's disease remains an enigma at this time. Speculations on the subject have covered a broad range of possibilities. Two have seemed particularly attractive – heredity and viral infection.</a:t>
          </a:r>
        </a:p>
      </dsp:txBody>
      <dsp:txXfrm>
        <a:off x="0" y="0"/>
        <a:ext cx="4785521" cy="2827986"/>
      </dsp:txXfrm>
    </dsp:sp>
    <dsp:sp modelId="{943E8560-6EB7-4934-8837-640AACCDA527}">
      <dsp:nvSpPr>
        <dsp:cNvPr id="0" name=""/>
        <dsp:cNvSpPr/>
      </dsp:nvSpPr>
      <dsp:spPr>
        <a:xfrm>
          <a:off x="0" y="2827986"/>
          <a:ext cx="478552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D5F4B-7940-4194-A90A-5EBD93033E22}">
      <dsp:nvSpPr>
        <dsp:cNvPr id="0" name=""/>
        <dsp:cNvSpPr/>
      </dsp:nvSpPr>
      <dsp:spPr>
        <a:xfrm>
          <a:off x="0" y="2827986"/>
          <a:ext cx="4785521" cy="2827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Age is the biggest risk factor for PD, with the median age of onset being 60 years of age</a:t>
          </a:r>
          <a:r>
            <a:rPr lang="pl-PL" sz="2600" kern="1200"/>
            <a:t>.</a:t>
          </a:r>
          <a:endParaRPr lang="en-US" sz="2600" kern="1200"/>
        </a:p>
      </dsp:txBody>
      <dsp:txXfrm>
        <a:off x="0" y="2827986"/>
        <a:ext cx="4785521" cy="28279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C31AD-7A47-4106-9787-E7C656279DF4}">
      <dsp:nvSpPr>
        <dsp:cNvPr id="0" name=""/>
        <dsp:cNvSpPr/>
      </dsp:nvSpPr>
      <dsp:spPr>
        <a:xfrm>
          <a:off x="0" y="5386"/>
          <a:ext cx="5643350" cy="7044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Aerobic</a:t>
          </a:r>
          <a:r>
            <a:rPr lang="pl-PL" sz="1900" kern="1200" dirty="0"/>
            <a:t> </a:t>
          </a:r>
          <a:r>
            <a:rPr lang="en-US" sz="1900" kern="1200" dirty="0"/>
            <a:t>and improving range of motion</a:t>
          </a:r>
          <a:r>
            <a:rPr lang="pl-PL" sz="1900" kern="1200" dirty="0"/>
            <a:t> </a:t>
          </a:r>
          <a:r>
            <a:rPr lang="en-US" sz="1900" kern="1200" dirty="0"/>
            <a:t>exercises</a:t>
          </a:r>
        </a:p>
      </dsp:txBody>
      <dsp:txXfrm>
        <a:off x="34387" y="39773"/>
        <a:ext cx="5574576" cy="635639"/>
      </dsp:txXfrm>
    </dsp:sp>
    <dsp:sp modelId="{15163E0E-1493-4EE2-A24B-EA3D5E43D6C7}">
      <dsp:nvSpPr>
        <dsp:cNvPr id="0" name=""/>
        <dsp:cNvSpPr/>
      </dsp:nvSpPr>
      <dsp:spPr>
        <a:xfrm>
          <a:off x="0" y="764519"/>
          <a:ext cx="5643350" cy="704413"/>
        </a:xfrm>
        <a:prstGeom prst="roundRect">
          <a:avLst/>
        </a:prstGeom>
        <a:solidFill>
          <a:schemeClr val="accent5">
            <a:hueOff val="365382"/>
            <a:satOff val="875"/>
            <a:lumOff val="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Strength and endurance exercises</a:t>
          </a:r>
          <a:endParaRPr lang="en-US" sz="1900" kern="1200"/>
        </a:p>
      </dsp:txBody>
      <dsp:txXfrm>
        <a:off x="34387" y="798906"/>
        <a:ext cx="5574576" cy="635639"/>
      </dsp:txXfrm>
    </dsp:sp>
    <dsp:sp modelId="{69FC903D-DF3F-44BD-9E6D-0D2A93FC65D3}">
      <dsp:nvSpPr>
        <dsp:cNvPr id="0" name=""/>
        <dsp:cNvSpPr/>
      </dsp:nvSpPr>
      <dsp:spPr>
        <a:xfrm>
          <a:off x="0" y="1523652"/>
          <a:ext cx="5643350" cy="704413"/>
        </a:xfrm>
        <a:prstGeom prst="roundRect">
          <a:avLst/>
        </a:prstGeom>
        <a:solidFill>
          <a:schemeClr val="accent5">
            <a:hueOff val="730763"/>
            <a:satOff val="1751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Balance, coordination and flexibility improvement exercises</a:t>
          </a:r>
          <a:endParaRPr lang="en-US" sz="1900" kern="1200"/>
        </a:p>
      </dsp:txBody>
      <dsp:txXfrm>
        <a:off x="34387" y="1558039"/>
        <a:ext cx="5574576" cy="635639"/>
      </dsp:txXfrm>
    </dsp:sp>
    <dsp:sp modelId="{A0A15558-CDE5-431F-92A4-B8C59A74C1B0}">
      <dsp:nvSpPr>
        <dsp:cNvPr id="0" name=""/>
        <dsp:cNvSpPr/>
      </dsp:nvSpPr>
      <dsp:spPr>
        <a:xfrm>
          <a:off x="0" y="2282786"/>
          <a:ext cx="5643350" cy="704413"/>
        </a:xfrm>
        <a:prstGeom prst="roundRect">
          <a:avLst/>
        </a:prstGeom>
        <a:solidFill>
          <a:schemeClr val="accent5">
            <a:hueOff val="1096145"/>
            <a:satOff val="2626"/>
            <a:lumOff val="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Stretching exercises </a:t>
          </a:r>
          <a:endParaRPr lang="en-US" sz="1900" kern="1200"/>
        </a:p>
      </dsp:txBody>
      <dsp:txXfrm>
        <a:off x="34387" y="2317173"/>
        <a:ext cx="5574576" cy="635639"/>
      </dsp:txXfrm>
    </dsp:sp>
    <dsp:sp modelId="{CC206294-17E2-477F-B0D2-8084F310ABFB}">
      <dsp:nvSpPr>
        <dsp:cNvPr id="0" name=""/>
        <dsp:cNvSpPr/>
      </dsp:nvSpPr>
      <dsp:spPr>
        <a:xfrm>
          <a:off x="0" y="3041919"/>
          <a:ext cx="5643350" cy="704413"/>
        </a:xfrm>
        <a:prstGeom prst="roundRect">
          <a:avLst/>
        </a:prstGeom>
        <a:solidFill>
          <a:schemeClr val="accent5">
            <a:hueOff val="1461527"/>
            <a:satOff val="3501"/>
            <a:lumOff val="313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Special methods such as PNF</a:t>
          </a:r>
        </a:p>
      </dsp:txBody>
      <dsp:txXfrm>
        <a:off x="34387" y="3076306"/>
        <a:ext cx="5574576" cy="6356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A6758-9C71-4F18-B72A-8DB3B96ABD3E}">
      <dsp:nvSpPr>
        <dsp:cNvPr id="0" name=""/>
        <dsp:cNvSpPr/>
      </dsp:nvSpPr>
      <dsp:spPr>
        <a:xfrm>
          <a:off x="750" y="1945168"/>
          <a:ext cx="1757222" cy="8786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Tai Chi</a:t>
          </a:r>
          <a:endParaRPr lang="en-US" sz="2000" kern="1200"/>
        </a:p>
      </dsp:txBody>
      <dsp:txXfrm>
        <a:off x="26484" y="1970902"/>
        <a:ext cx="1705754" cy="827143"/>
      </dsp:txXfrm>
    </dsp:sp>
    <dsp:sp modelId="{C6F40FC3-76B4-405F-B931-535813EAE913}">
      <dsp:nvSpPr>
        <dsp:cNvPr id="0" name=""/>
        <dsp:cNvSpPr/>
      </dsp:nvSpPr>
      <dsp:spPr>
        <a:xfrm>
          <a:off x="2197278" y="1945168"/>
          <a:ext cx="1757222" cy="8786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Choreotherapy and music therapy</a:t>
          </a:r>
          <a:endParaRPr lang="en-US" sz="2000" kern="1200"/>
        </a:p>
      </dsp:txBody>
      <dsp:txXfrm>
        <a:off x="2223012" y="1970902"/>
        <a:ext cx="1705754" cy="827143"/>
      </dsp:txXfrm>
    </dsp:sp>
    <dsp:sp modelId="{6E609A50-C9EA-4656-AAB3-61F1DA18FB8C}">
      <dsp:nvSpPr>
        <dsp:cNvPr id="0" name=""/>
        <dsp:cNvSpPr/>
      </dsp:nvSpPr>
      <dsp:spPr>
        <a:xfrm>
          <a:off x="4393806" y="1945168"/>
          <a:ext cx="1757222" cy="8786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Exercises in water</a:t>
          </a:r>
          <a:endParaRPr lang="en-US" sz="2000" kern="1200"/>
        </a:p>
      </dsp:txBody>
      <dsp:txXfrm>
        <a:off x="4419540" y="1970902"/>
        <a:ext cx="1705754" cy="8271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B0235-09C7-4BA5-8EDB-CD7A63FE8181}">
      <dsp:nvSpPr>
        <dsp:cNvPr id="0" name=""/>
        <dsp:cNvSpPr/>
      </dsp:nvSpPr>
      <dsp:spPr>
        <a:xfrm>
          <a:off x="183441" y="376641"/>
          <a:ext cx="699638" cy="69963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1DE03A4-2831-4ED9-92F6-63B878A5B0A5}">
      <dsp:nvSpPr>
        <dsp:cNvPr id="0" name=""/>
        <dsp:cNvSpPr/>
      </dsp:nvSpPr>
      <dsp:spPr>
        <a:xfrm>
          <a:off x="533261" y="376641"/>
          <a:ext cx="3732827" cy="699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3020" rIns="0" bIns="33020" numCol="1" spcCol="1270" anchor="ctr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baseline="0" dirty="0"/>
            <a:t>•Slower</a:t>
          </a:r>
          <a:endParaRPr lang="en-US" sz="2600" kern="1200" dirty="0"/>
        </a:p>
      </dsp:txBody>
      <dsp:txXfrm>
        <a:off x="533261" y="376641"/>
        <a:ext cx="3732827" cy="699638"/>
      </dsp:txXfrm>
    </dsp:sp>
    <dsp:sp modelId="{7B50B74B-1A52-40A4-84CB-D5DB0D8767AD}">
      <dsp:nvSpPr>
        <dsp:cNvPr id="0" name=""/>
        <dsp:cNvSpPr/>
      </dsp:nvSpPr>
      <dsp:spPr>
        <a:xfrm>
          <a:off x="183441" y="1076280"/>
          <a:ext cx="699638" cy="69963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9FFB532-EEB3-4D1D-836F-99099F5DC9B6}">
      <dsp:nvSpPr>
        <dsp:cNvPr id="0" name=""/>
        <dsp:cNvSpPr/>
      </dsp:nvSpPr>
      <dsp:spPr>
        <a:xfrm>
          <a:off x="533261" y="1076280"/>
          <a:ext cx="3732827" cy="699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3020" rIns="0" bIns="33020" numCol="1" spcCol="1270" anchor="ctr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baseline="0" dirty="0"/>
            <a:t>•Reduced step length</a:t>
          </a:r>
          <a:endParaRPr lang="en-US" sz="2600" kern="1200" dirty="0"/>
        </a:p>
      </dsp:txBody>
      <dsp:txXfrm>
        <a:off x="533261" y="1076280"/>
        <a:ext cx="3732827" cy="699638"/>
      </dsp:txXfrm>
    </dsp:sp>
    <dsp:sp modelId="{CED519A8-811F-4A95-A898-18DF12105E9B}">
      <dsp:nvSpPr>
        <dsp:cNvPr id="0" name=""/>
        <dsp:cNvSpPr/>
      </dsp:nvSpPr>
      <dsp:spPr>
        <a:xfrm>
          <a:off x="183441" y="1775919"/>
          <a:ext cx="699638" cy="69963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E742ABC-FF8A-4947-8B81-0F727211DF41}">
      <dsp:nvSpPr>
        <dsp:cNvPr id="0" name=""/>
        <dsp:cNvSpPr/>
      </dsp:nvSpPr>
      <dsp:spPr>
        <a:xfrm>
          <a:off x="533261" y="1775919"/>
          <a:ext cx="3732827" cy="699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3020" rIns="0" bIns="33020" numCol="1" spcCol="1270" anchor="ctr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 err="1"/>
            <a:t>Freezing</a:t>
          </a:r>
          <a:endParaRPr lang="en-US" sz="2600" kern="1200" dirty="0"/>
        </a:p>
      </dsp:txBody>
      <dsp:txXfrm>
        <a:off x="533261" y="1775919"/>
        <a:ext cx="3732827" cy="699638"/>
      </dsp:txXfrm>
    </dsp:sp>
    <dsp:sp modelId="{680C0D1F-7915-454C-9736-B576886BB917}">
      <dsp:nvSpPr>
        <dsp:cNvPr id="0" name=""/>
        <dsp:cNvSpPr/>
      </dsp:nvSpPr>
      <dsp:spPr>
        <a:xfrm>
          <a:off x="183441" y="2475557"/>
          <a:ext cx="699638" cy="69963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7503E58-3FD6-434F-B736-4BF9560D93A7}">
      <dsp:nvSpPr>
        <dsp:cNvPr id="0" name=""/>
        <dsp:cNvSpPr/>
      </dsp:nvSpPr>
      <dsp:spPr>
        <a:xfrm>
          <a:off x="533261" y="2475557"/>
          <a:ext cx="3732827" cy="699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3020" rIns="0" bIns="33020" numCol="1" spcCol="1270" anchor="ctr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baseline="0" dirty="0"/>
            <a:t>•Increased flexion in posture</a:t>
          </a:r>
          <a:endParaRPr lang="en-US" sz="2600" kern="1200" dirty="0"/>
        </a:p>
      </dsp:txBody>
      <dsp:txXfrm>
        <a:off x="533261" y="2475557"/>
        <a:ext cx="3732827" cy="699638"/>
      </dsp:txXfrm>
    </dsp:sp>
    <dsp:sp modelId="{F87E6C6E-80FA-4365-BF15-835A6A198828}">
      <dsp:nvSpPr>
        <dsp:cNvPr id="0" name=""/>
        <dsp:cNvSpPr/>
      </dsp:nvSpPr>
      <dsp:spPr>
        <a:xfrm>
          <a:off x="183441" y="3175196"/>
          <a:ext cx="699638" cy="69963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E19A829-FF8C-4DC7-B8DC-4CB4F38EE857}">
      <dsp:nvSpPr>
        <dsp:cNvPr id="0" name=""/>
        <dsp:cNvSpPr/>
      </dsp:nvSpPr>
      <dsp:spPr>
        <a:xfrm>
          <a:off x="533261" y="3175196"/>
          <a:ext cx="3732827" cy="699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3020" rIns="0" bIns="33020" numCol="1" spcCol="1270" anchor="ctr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baseline="0"/>
            <a:t>•Reduced arm swing</a:t>
          </a:r>
          <a:endParaRPr lang="en-US" sz="2600" kern="1200"/>
        </a:p>
      </dsp:txBody>
      <dsp:txXfrm>
        <a:off x="533261" y="3175196"/>
        <a:ext cx="3732827" cy="699638"/>
      </dsp:txXfrm>
    </dsp:sp>
    <dsp:sp modelId="{A93B20C2-64CA-4AB9-AA51-F556B8C020DA}">
      <dsp:nvSpPr>
        <dsp:cNvPr id="0" name=""/>
        <dsp:cNvSpPr/>
      </dsp:nvSpPr>
      <dsp:spPr>
        <a:xfrm>
          <a:off x="183441" y="3874834"/>
          <a:ext cx="699638" cy="69963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C93101B-1A08-4F48-8BD7-4A51D556CBB4}">
      <dsp:nvSpPr>
        <dsp:cNvPr id="0" name=""/>
        <dsp:cNvSpPr/>
      </dsp:nvSpPr>
      <dsp:spPr>
        <a:xfrm>
          <a:off x="533261" y="3874834"/>
          <a:ext cx="3732827" cy="699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3020" rIns="0" bIns="33020" numCol="1" spcCol="1270" anchor="ctr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baseline="0"/>
            <a:t>•Reduced body movement</a:t>
          </a:r>
          <a:endParaRPr lang="en-US" sz="2600" kern="1200"/>
        </a:p>
      </dsp:txBody>
      <dsp:txXfrm>
        <a:off x="533261" y="3874834"/>
        <a:ext cx="3732827" cy="699638"/>
      </dsp:txXfrm>
    </dsp:sp>
    <dsp:sp modelId="{2135D5A3-44A3-4ADD-A8A4-2B653A021483}">
      <dsp:nvSpPr>
        <dsp:cNvPr id="0" name=""/>
        <dsp:cNvSpPr/>
      </dsp:nvSpPr>
      <dsp:spPr>
        <a:xfrm>
          <a:off x="183441" y="4574473"/>
          <a:ext cx="699638" cy="69963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41A2BBE-A102-44EC-B717-DAED9F16AB29}">
      <dsp:nvSpPr>
        <dsp:cNvPr id="0" name=""/>
        <dsp:cNvSpPr/>
      </dsp:nvSpPr>
      <dsp:spPr>
        <a:xfrm>
          <a:off x="533261" y="4574473"/>
          <a:ext cx="3732827" cy="699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3020" rIns="0" bIns="33020" numCol="1" spcCol="1270" anchor="ctr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baseline="0" dirty="0"/>
            <a:t>•Decreased foot </a:t>
          </a:r>
          <a:r>
            <a:rPr lang="en-US" sz="2600" kern="1200" baseline="0" dirty="0" err="1"/>
            <a:t>clearanc</a:t>
          </a:r>
          <a:r>
            <a:rPr lang="pl-PL" sz="2600" kern="1200" baseline="0" dirty="0"/>
            <a:t>e</a:t>
          </a:r>
          <a:endParaRPr lang="en-US" sz="2600" kern="1200" dirty="0"/>
        </a:p>
      </dsp:txBody>
      <dsp:txXfrm>
        <a:off x="533261" y="4574473"/>
        <a:ext cx="3732827" cy="6996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06DC4-4AC1-4987-B70E-CA64E759745B}">
      <dsp:nvSpPr>
        <dsp:cNvPr id="0" name=""/>
        <dsp:cNvSpPr/>
      </dsp:nvSpPr>
      <dsp:spPr>
        <a:xfrm>
          <a:off x="0" y="1860"/>
          <a:ext cx="1105032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F58995-4FC0-44AC-9373-1EBD08CD8B6F}">
      <dsp:nvSpPr>
        <dsp:cNvPr id="0" name=""/>
        <dsp:cNvSpPr/>
      </dsp:nvSpPr>
      <dsp:spPr>
        <a:xfrm>
          <a:off x="0" y="1860"/>
          <a:ext cx="11050329" cy="1268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substantia nigra</a:t>
          </a:r>
          <a:r>
            <a:rPr lang="pl-PL" sz="2000" kern="1200" dirty="0"/>
            <a:t> – istota czarna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heredity</a:t>
          </a:r>
          <a:r>
            <a:rPr lang="pl-PL" sz="2000" kern="1200" dirty="0"/>
            <a:t> – dziedziczność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0" y="1860"/>
        <a:ext cx="11050329" cy="1268959"/>
      </dsp:txXfrm>
    </dsp:sp>
    <dsp:sp modelId="{75167B5E-A49F-4F8D-8B61-E03BA252AFAD}">
      <dsp:nvSpPr>
        <dsp:cNvPr id="0" name=""/>
        <dsp:cNvSpPr/>
      </dsp:nvSpPr>
      <dsp:spPr>
        <a:xfrm>
          <a:off x="0" y="1270819"/>
          <a:ext cx="1105032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9A3C1-8849-4311-90F1-EF56792D4F71}">
      <dsp:nvSpPr>
        <dsp:cNvPr id="0" name=""/>
        <dsp:cNvSpPr/>
      </dsp:nvSpPr>
      <dsp:spPr>
        <a:xfrm>
          <a:off x="0" y="1270819"/>
          <a:ext cx="11050329" cy="1268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 err="1"/>
            <a:t>basal</a:t>
          </a:r>
          <a:r>
            <a:rPr lang="pl-PL" sz="2000" kern="1200" dirty="0"/>
            <a:t> </a:t>
          </a:r>
          <a:r>
            <a:rPr lang="pl-PL" sz="2000" kern="1200" dirty="0" err="1"/>
            <a:t>ganglia</a:t>
          </a:r>
          <a:r>
            <a:rPr lang="pl-PL" sz="2000" kern="1200" dirty="0"/>
            <a:t> – zwoje postawy mózgu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alignment</a:t>
          </a:r>
          <a:r>
            <a:rPr lang="pl-PL" sz="2000" kern="1200" dirty="0"/>
            <a:t> – wyrównanie </a:t>
          </a:r>
          <a:endParaRPr lang="en-US" sz="2000" kern="1200" dirty="0"/>
        </a:p>
      </dsp:txBody>
      <dsp:txXfrm>
        <a:off x="0" y="1270819"/>
        <a:ext cx="11050329" cy="1268959"/>
      </dsp:txXfrm>
    </dsp:sp>
    <dsp:sp modelId="{6D1C0EFE-01AB-4C2C-BFDE-521CF105D626}">
      <dsp:nvSpPr>
        <dsp:cNvPr id="0" name=""/>
        <dsp:cNvSpPr/>
      </dsp:nvSpPr>
      <dsp:spPr>
        <a:xfrm>
          <a:off x="0" y="2539779"/>
          <a:ext cx="1105032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D78EB-93EE-49F0-8196-F9B7984B6802}">
      <dsp:nvSpPr>
        <dsp:cNvPr id="0" name=""/>
        <dsp:cNvSpPr/>
      </dsp:nvSpPr>
      <dsp:spPr>
        <a:xfrm>
          <a:off x="0" y="2539779"/>
          <a:ext cx="11050329" cy="1268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 err="1"/>
            <a:t>aerobic</a:t>
          </a:r>
          <a:r>
            <a:rPr lang="pl-PL" sz="2000" kern="1200" dirty="0"/>
            <a:t> </a:t>
          </a:r>
          <a:r>
            <a:rPr lang="pl-PL" sz="2000" kern="1200" dirty="0" err="1"/>
            <a:t>capacity</a:t>
          </a:r>
          <a:r>
            <a:rPr lang="pl-PL" sz="2000" kern="1200" dirty="0"/>
            <a:t> – wydolność tlenowa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e</a:t>
          </a:r>
          <a:r>
            <a:rPr lang="en-US" sz="2000" kern="1200" dirty="0" err="1"/>
            <a:t>xtinguish</a:t>
          </a:r>
          <a:r>
            <a:rPr lang="pl-PL" sz="2000" kern="1200" dirty="0"/>
            <a:t> – gasić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0" y="2539779"/>
        <a:ext cx="11050329" cy="1268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8:53:09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January 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08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January 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064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January 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5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January 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7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January 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8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January 3,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39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January 3,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3685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January 3,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820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January 3,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68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January 3,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0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January 3,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76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January 3,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348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tindia.tripod.com/aug/article2.htm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hyperlink" Target="https://www.uclahealth.org/news/water-exercises-good-people-with-parkinsons-disea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EC3FE92E-FF21-46DB-BE36-B3A5D4149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7E9DFFEE-526A-4D56-A70C-EADE7289B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1E27AE4-7044-DD58-116A-B8DA3504D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369" y="1483296"/>
            <a:ext cx="5872283" cy="2807540"/>
          </a:xfrm>
        </p:spPr>
        <p:txBody>
          <a:bodyPr>
            <a:normAutofit/>
          </a:bodyPr>
          <a:lstStyle/>
          <a:p>
            <a:r>
              <a:rPr lang="pl-PL" sz="4000" dirty="0" err="1"/>
              <a:t>Parkinson's</a:t>
            </a:r>
            <a:r>
              <a:rPr lang="pl-PL" sz="4000" dirty="0"/>
              <a:t> </a:t>
            </a:r>
            <a:r>
              <a:rPr lang="pl-PL" sz="4000" dirty="0" err="1"/>
              <a:t>disease</a:t>
            </a:r>
            <a:r>
              <a:rPr lang="pl-PL" sz="4000" dirty="0"/>
              <a:t> - </a:t>
            </a:r>
            <a:r>
              <a:rPr lang="pl-PL" sz="4000" dirty="0" err="1"/>
              <a:t>physiotherapy</a:t>
            </a:r>
            <a:endParaRPr lang="pl-PL" sz="40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65B71BE-46EE-7D58-C587-73080DA13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017" y="5035828"/>
            <a:ext cx="5989983" cy="1583920"/>
          </a:xfrm>
        </p:spPr>
        <p:txBody>
          <a:bodyPr>
            <a:normAutofit lnSpcReduction="10000"/>
          </a:bodyPr>
          <a:lstStyle/>
          <a:p>
            <a:pPr algn="l"/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Ewelina Boroń</a:t>
            </a:r>
          </a:p>
          <a:p>
            <a:pPr algn="l"/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III Rok Fizjoterapia 	</a:t>
            </a:r>
          </a:p>
          <a:p>
            <a:pPr algn="l"/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iestacjonarne studia jednolite magisterskie</a:t>
            </a:r>
          </a:p>
          <a:p>
            <a:pPr algn="l"/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</a:rPr>
              <a:t>Rok akademicki 2023/2024</a:t>
            </a:r>
            <a:endParaRPr lang="pl-PL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5" name="Picture 3" descr="A close up of nerve cell">
            <a:extLst>
              <a:ext uri="{FF2B5EF4-FFF2-40B4-BE49-F238E27FC236}">
                <a16:creationId xmlns:a16="http://schemas.microsoft.com/office/drawing/2014/main" id="{662C2265-AC6C-C3B2-4184-3236AFDFA1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98" r="7014" b="1"/>
          <a:stretch/>
        </p:blipFill>
        <p:spPr>
          <a:xfrm>
            <a:off x="7616215" y="-23854"/>
            <a:ext cx="4575785" cy="6892740"/>
          </a:xfrm>
          <a:custGeom>
            <a:avLst/>
            <a:gdLst/>
            <a:ahLst/>
            <a:cxnLst/>
            <a:rect l="l" t="t" r="r" b="b"/>
            <a:pathLst>
              <a:path w="4575785" h="6857999">
                <a:moveTo>
                  <a:pt x="517468" y="0"/>
                </a:moveTo>
                <a:lnTo>
                  <a:pt x="4575785" y="0"/>
                </a:lnTo>
                <a:lnTo>
                  <a:pt x="4575785" y="6857999"/>
                </a:lnTo>
                <a:lnTo>
                  <a:pt x="960511" y="6857999"/>
                </a:lnTo>
                <a:lnTo>
                  <a:pt x="942694" y="6843617"/>
                </a:lnTo>
                <a:cubicBezTo>
                  <a:pt x="964945" y="6792705"/>
                  <a:pt x="892574" y="6836929"/>
                  <a:pt x="865960" y="6827318"/>
                </a:cubicBezTo>
                <a:lnTo>
                  <a:pt x="861487" y="6823037"/>
                </a:lnTo>
                <a:lnTo>
                  <a:pt x="859513" y="6806858"/>
                </a:lnTo>
                <a:lnTo>
                  <a:pt x="860461" y="6800037"/>
                </a:lnTo>
                <a:cubicBezTo>
                  <a:pt x="860484" y="6795612"/>
                  <a:pt x="859691" y="6793024"/>
                  <a:pt x="858251" y="6791626"/>
                </a:cubicBezTo>
                <a:lnTo>
                  <a:pt x="857660" y="6791654"/>
                </a:lnTo>
                <a:lnTo>
                  <a:pt x="856643" y="6783314"/>
                </a:lnTo>
                <a:cubicBezTo>
                  <a:pt x="856157" y="6768705"/>
                  <a:pt x="856848" y="6753980"/>
                  <a:pt x="858459" y="6739543"/>
                </a:cubicBezTo>
                <a:cubicBezTo>
                  <a:pt x="825704" y="6742272"/>
                  <a:pt x="849542" y="6681110"/>
                  <a:pt x="794118" y="6710916"/>
                </a:cubicBezTo>
                <a:cubicBezTo>
                  <a:pt x="794610" y="6692179"/>
                  <a:pt x="815573" y="6671806"/>
                  <a:pt x="779817" y="6693690"/>
                </a:cubicBezTo>
                <a:cubicBezTo>
                  <a:pt x="778915" y="6687990"/>
                  <a:pt x="774885" y="6685995"/>
                  <a:pt x="769310" y="6685745"/>
                </a:cubicBezTo>
                <a:lnTo>
                  <a:pt x="766802" y="6686064"/>
                </a:lnTo>
                <a:cubicBezTo>
                  <a:pt x="767473" y="6672038"/>
                  <a:pt x="768145" y="6658011"/>
                  <a:pt x="768816" y="6643985"/>
                </a:cubicBezTo>
                <a:lnTo>
                  <a:pt x="764758" y="6640288"/>
                </a:lnTo>
                <a:lnTo>
                  <a:pt x="771603" y="6610439"/>
                </a:lnTo>
                <a:cubicBezTo>
                  <a:pt x="771799" y="6605729"/>
                  <a:pt x="776328" y="6505678"/>
                  <a:pt x="776524" y="6500968"/>
                </a:cubicBezTo>
                <a:lnTo>
                  <a:pt x="716862" y="6252242"/>
                </a:lnTo>
                <a:cubicBezTo>
                  <a:pt x="710358" y="6209033"/>
                  <a:pt x="712158" y="6177416"/>
                  <a:pt x="706006" y="6116988"/>
                </a:cubicBezTo>
                <a:cubicBezTo>
                  <a:pt x="664744" y="6009788"/>
                  <a:pt x="669134" y="5997889"/>
                  <a:pt x="675681" y="5921438"/>
                </a:cubicBezTo>
                <a:cubicBezTo>
                  <a:pt x="609567" y="5910253"/>
                  <a:pt x="667197" y="5880778"/>
                  <a:pt x="646967" y="5848021"/>
                </a:cubicBezTo>
                <a:cubicBezTo>
                  <a:pt x="633539" y="5819166"/>
                  <a:pt x="610193" y="5775630"/>
                  <a:pt x="595120" y="5722308"/>
                </a:cubicBezTo>
                <a:cubicBezTo>
                  <a:pt x="587517" y="5685814"/>
                  <a:pt x="566330" y="5564010"/>
                  <a:pt x="556522" y="5528087"/>
                </a:cubicBezTo>
                <a:cubicBezTo>
                  <a:pt x="551310" y="5519174"/>
                  <a:pt x="556171" y="5505252"/>
                  <a:pt x="536270" y="5506770"/>
                </a:cubicBezTo>
                <a:cubicBezTo>
                  <a:pt x="512052" y="5506489"/>
                  <a:pt x="543356" y="5459435"/>
                  <a:pt x="516612" y="5473320"/>
                </a:cubicBezTo>
                <a:cubicBezTo>
                  <a:pt x="537947" y="5440196"/>
                  <a:pt x="486731" y="5435838"/>
                  <a:pt x="471989" y="5418523"/>
                </a:cubicBezTo>
                <a:cubicBezTo>
                  <a:pt x="493820" y="5390817"/>
                  <a:pt x="454363" y="5377479"/>
                  <a:pt x="442299" y="5333204"/>
                </a:cubicBezTo>
                <a:cubicBezTo>
                  <a:pt x="467689" y="5302287"/>
                  <a:pt x="420786" y="5307848"/>
                  <a:pt x="452960" y="5255192"/>
                </a:cubicBezTo>
                <a:cubicBezTo>
                  <a:pt x="453300" y="5233631"/>
                  <a:pt x="429983" y="5195187"/>
                  <a:pt x="431339" y="5156169"/>
                </a:cubicBezTo>
                <a:cubicBezTo>
                  <a:pt x="398945" y="5067566"/>
                  <a:pt x="403718" y="5079988"/>
                  <a:pt x="404757" y="5025421"/>
                </a:cubicBezTo>
                <a:cubicBezTo>
                  <a:pt x="400018" y="4966103"/>
                  <a:pt x="402758" y="4976631"/>
                  <a:pt x="395660" y="4924394"/>
                </a:cubicBezTo>
                <a:cubicBezTo>
                  <a:pt x="383838" y="4897752"/>
                  <a:pt x="406451" y="4876973"/>
                  <a:pt x="390158" y="4861232"/>
                </a:cubicBezTo>
                <a:cubicBezTo>
                  <a:pt x="362582" y="4877952"/>
                  <a:pt x="368360" y="4813711"/>
                  <a:pt x="341238" y="4838615"/>
                </a:cubicBezTo>
                <a:cubicBezTo>
                  <a:pt x="311503" y="4831441"/>
                  <a:pt x="352577" y="4804970"/>
                  <a:pt x="326273" y="4796524"/>
                </a:cubicBezTo>
                <a:lnTo>
                  <a:pt x="284996" y="4672372"/>
                </a:lnTo>
                <a:cubicBezTo>
                  <a:pt x="298118" y="4649489"/>
                  <a:pt x="287003" y="4640074"/>
                  <a:pt x="267970" y="4634255"/>
                </a:cubicBezTo>
                <a:cubicBezTo>
                  <a:pt x="263754" y="4595383"/>
                  <a:pt x="222766" y="4593405"/>
                  <a:pt x="203275" y="4555830"/>
                </a:cubicBezTo>
                <a:cubicBezTo>
                  <a:pt x="181514" y="4524570"/>
                  <a:pt x="154438" y="4520149"/>
                  <a:pt x="133797" y="4479914"/>
                </a:cubicBezTo>
                <a:cubicBezTo>
                  <a:pt x="124082" y="4457346"/>
                  <a:pt x="105185" y="4427564"/>
                  <a:pt x="84156" y="4415916"/>
                </a:cubicBezTo>
                <a:lnTo>
                  <a:pt x="83303" y="4414752"/>
                </a:lnTo>
                <a:lnTo>
                  <a:pt x="72062" y="4388525"/>
                </a:lnTo>
                <a:lnTo>
                  <a:pt x="75315" y="4375182"/>
                </a:lnTo>
                <a:cubicBezTo>
                  <a:pt x="75941" y="4370194"/>
                  <a:pt x="75530" y="4367154"/>
                  <a:pt x="74333" y="4365355"/>
                </a:cubicBezTo>
                <a:lnTo>
                  <a:pt x="68893" y="4364787"/>
                </a:lnTo>
                <a:cubicBezTo>
                  <a:pt x="68887" y="4364737"/>
                  <a:pt x="68881" y="4364686"/>
                  <a:pt x="68875" y="4364636"/>
                </a:cubicBezTo>
                <a:cubicBezTo>
                  <a:pt x="68620" y="4351507"/>
                  <a:pt x="69309" y="4337030"/>
                  <a:pt x="58168" y="4323582"/>
                </a:cubicBezTo>
                <a:cubicBezTo>
                  <a:pt x="61811" y="4263350"/>
                  <a:pt x="99263" y="4233013"/>
                  <a:pt x="79972" y="4208494"/>
                </a:cubicBezTo>
                <a:cubicBezTo>
                  <a:pt x="88758" y="4180446"/>
                  <a:pt x="125844" y="4152085"/>
                  <a:pt x="106280" y="4120638"/>
                </a:cubicBezTo>
                <a:cubicBezTo>
                  <a:pt x="111598" y="4121936"/>
                  <a:pt x="113804" y="4120147"/>
                  <a:pt x="114398" y="4116558"/>
                </a:cubicBezTo>
                <a:cubicBezTo>
                  <a:pt x="114157" y="4114248"/>
                  <a:pt x="113917" y="4111937"/>
                  <a:pt x="113677" y="4109627"/>
                </a:cubicBezTo>
                <a:lnTo>
                  <a:pt x="105699" y="4105626"/>
                </a:lnTo>
                <a:cubicBezTo>
                  <a:pt x="77890" y="4088880"/>
                  <a:pt x="108987" y="4082598"/>
                  <a:pt x="106408" y="4051443"/>
                </a:cubicBezTo>
                <a:cubicBezTo>
                  <a:pt x="106858" y="4036630"/>
                  <a:pt x="97032" y="3985550"/>
                  <a:pt x="103822" y="3988496"/>
                </a:cubicBezTo>
                <a:lnTo>
                  <a:pt x="75372" y="3857059"/>
                </a:lnTo>
                <a:cubicBezTo>
                  <a:pt x="82817" y="3836376"/>
                  <a:pt x="81742" y="3824520"/>
                  <a:pt x="64937" y="3815652"/>
                </a:cubicBezTo>
                <a:cubicBezTo>
                  <a:pt x="102287" y="3718925"/>
                  <a:pt x="55573" y="3772320"/>
                  <a:pt x="59080" y="3696747"/>
                </a:cubicBezTo>
                <a:cubicBezTo>
                  <a:pt x="66269" y="3629648"/>
                  <a:pt x="63240" y="3571908"/>
                  <a:pt x="85623" y="3491441"/>
                </a:cubicBezTo>
                <a:cubicBezTo>
                  <a:pt x="98410" y="3474059"/>
                  <a:pt x="99525" y="3431012"/>
                  <a:pt x="100691" y="3417526"/>
                </a:cubicBezTo>
                <a:cubicBezTo>
                  <a:pt x="101857" y="3404040"/>
                  <a:pt x="95556" y="3412369"/>
                  <a:pt x="92620" y="3410525"/>
                </a:cubicBezTo>
                <a:cubicBezTo>
                  <a:pt x="92153" y="3374230"/>
                  <a:pt x="83244" y="3285268"/>
                  <a:pt x="79737" y="3235496"/>
                </a:cubicBezTo>
                <a:cubicBezTo>
                  <a:pt x="70953" y="3207448"/>
                  <a:pt x="52012" y="3143347"/>
                  <a:pt x="71576" y="3111898"/>
                </a:cubicBezTo>
                <a:cubicBezTo>
                  <a:pt x="66408" y="3077014"/>
                  <a:pt x="53542" y="3056489"/>
                  <a:pt x="48725" y="3026189"/>
                </a:cubicBezTo>
                <a:cubicBezTo>
                  <a:pt x="35029" y="3013335"/>
                  <a:pt x="35295" y="2950066"/>
                  <a:pt x="42673" y="2930099"/>
                </a:cubicBezTo>
                <a:cubicBezTo>
                  <a:pt x="72765" y="2876461"/>
                  <a:pt x="20837" y="2811743"/>
                  <a:pt x="43260" y="2768401"/>
                </a:cubicBezTo>
                <a:cubicBezTo>
                  <a:pt x="44784" y="2755816"/>
                  <a:pt x="43709" y="2744724"/>
                  <a:pt x="41022" y="2734617"/>
                </a:cubicBezTo>
                <a:lnTo>
                  <a:pt x="29707" y="2708118"/>
                </a:lnTo>
                <a:lnTo>
                  <a:pt x="18896" y="2704187"/>
                </a:lnTo>
                <a:lnTo>
                  <a:pt x="16157" y="2686013"/>
                </a:lnTo>
                <a:lnTo>
                  <a:pt x="0" y="2656506"/>
                </a:lnTo>
                <a:cubicBezTo>
                  <a:pt x="46275" y="2648213"/>
                  <a:pt x="-21852" y="2580542"/>
                  <a:pt x="20000" y="2589495"/>
                </a:cubicBezTo>
                <a:cubicBezTo>
                  <a:pt x="9004" y="2539865"/>
                  <a:pt x="51725" y="2561406"/>
                  <a:pt x="4503" y="2517909"/>
                </a:cubicBezTo>
                <a:cubicBezTo>
                  <a:pt x="18312" y="2426183"/>
                  <a:pt x="2043" y="2320005"/>
                  <a:pt x="38580" y="2235940"/>
                </a:cubicBezTo>
                <a:cubicBezTo>
                  <a:pt x="39530" y="2131535"/>
                  <a:pt x="31342" y="1983035"/>
                  <a:pt x="28357" y="1891475"/>
                </a:cubicBezTo>
                <a:cubicBezTo>
                  <a:pt x="18536" y="1816240"/>
                  <a:pt x="53985" y="1820215"/>
                  <a:pt x="16422" y="1754299"/>
                </a:cubicBezTo>
                <a:cubicBezTo>
                  <a:pt x="22523" y="1748800"/>
                  <a:pt x="14115" y="1712020"/>
                  <a:pt x="17619" y="1704948"/>
                </a:cubicBezTo>
                <a:lnTo>
                  <a:pt x="11875" y="1640075"/>
                </a:lnTo>
                <a:lnTo>
                  <a:pt x="10148" y="1637400"/>
                </a:lnTo>
                <a:cubicBezTo>
                  <a:pt x="6571" y="1625366"/>
                  <a:pt x="7662" y="1617809"/>
                  <a:pt x="10809" y="1612250"/>
                </a:cubicBezTo>
                <a:lnTo>
                  <a:pt x="30710" y="1498099"/>
                </a:lnTo>
                <a:lnTo>
                  <a:pt x="28832" y="1497366"/>
                </a:lnTo>
                <a:lnTo>
                  <a:pt x="25420" y="1490044"/>
                </a:lnTo>
                <a:lnTo>
                  <a:pt x="36357" y="1429750"/>
                </a:lnTo>
                <a:cubicBezTo>
                  <a:pt x="56105" y="1395764"/>
                  <a:pt x="51096" y="1348657"/>
                  <a:pt x="63323" y="1316453"/>
                </a:cubicBezTo>
                <a:cubicBezTo>
                  <a:pt x="113953" y="1206017"/>
                  <a:pt x="97314" y="1160971"/>
                  <a:pt x="167299" y="1100758"/>
                </a:cubicBezTo>
                <a:cubicBezTo>
                  <a:pt x="183322" y="1066821"/>
                  <a:pt x="207320" y="1013057"/>
                  <a:pt x="218971" y="997428"/>
                </a:cubicBezTo>
                <a:cubicBezTo>
                  <a:pt x="225661" y="983599"/>
                  <a:pt x="245059" y="996998"/>
                  <a:pt x="249304" y="969068"/>
                </a:cubicBezTo>
                <a:cubicBezTo>
                  <a:pt x="273910" y="912445"/>
                  <a:pt x="257335" y="876944"/>
                  <a:pt x="307518" y="815816"/>
                </a:cubicBezTo>
                <a:cubicBezTo>
                  <a:pt x="319844" y="734499"/>
                  <a:pt x="427269" y="648257"/>
                  <a:pt x="438631" y="588216"/>
                </a:cubicBezTo>
                <a:cubicBezTo>
                  <a:pt x="468336" y="534577"/>
                  <a:pt x="480025" y="521047"/>
                  <a:pt x="494548" y="466832"/>
                </a:cubicBezTo>
                <a:cubicBezTo>
                  <a:pt x="513994" y="444023"/>
                  <a:pt x="469014" y="421695"/>
                  <a:pt x="512985" y="406165"/>
                </a:cubicBezTo>
                <a:cubicBezTo>
                  <a:pt x="519819" y="312467"/>
                  <a:pt x="496295" y="285415"/>
                  <a:pt x="499246" y="226337"/>
                </a:cubicBezTo>
                <a:cubicBezTo>
                  <a:pt x="511217" y="180655"/>
                  <a:pt x="525793" y="85726"/>
                  <a:pt x="530694" y="51692"/>
                </a:cubicBezTo>
                <a:cubicBezTo>
                  <a:pt x="512001" y="39736"/>
                  <a:pt x="522977" y="34428"/>
                  <a:pt x="528655" y="22135"/>
                </a:cubicBezTo>
                <a:cubicBezTo>
                  <a:pt x="511506" y="14446"/>
                  <a:pt x="513258" y="7722"/>
                  <a:pt x="516964" y="1039"/>
                </a:cubicBezTo>
                <a:close/>
              </a:path>
            </a:pathLst>
          </a:cu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83CA99B-D05C-F0C4-7C62-C5B8AC06C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138"/>
            <a:ext cx="1760173" cy="176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64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FCE8BBC4-555B-4EEA-8B5C-5B44656F9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61E149B-C331-F394-FBAE-033B24CC5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32" y="0"/>
            <a:ext cx="5004776" cy="203847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Alterations to gait in Parkinson’s</a:t>
            </a:r>
            <a:endParaRPr lang="pl-PL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44704DC3-DE99-4AC8-9945-00EF66EBB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1447" y="0"/>
            <a:ext cx="6200553" cy="6858000"/>
          </a:xfrm>
          <a:custGeom>
            <a:avLst/>
            <a:gdLst>
              <a:gd name="connsiteX0" fmla="*/ 509785 w 6292079"/>
              <a:gd name="connsiteY0" fmla="*/ 0 h 6858000"/>
              <a:gd name="connsiteX1" fmla="*/ 4089208 w 6292079"/>
              <a:gd name="connsiteY1" fmla="*/ 0 h 6858000"/>
              <a:gd name="connsiteX2" fmla="*/ 4500513 w 6292079"/>
              <a:gd name="connsiteY2" fmla="*/ 0 h 6858000"/>
              <a:gd name="connsiteX3" fmla="*/ 4642260 w 6292079"/>
              <a:gd name="connsiteY3" fmla="*/ 0 h 6858000"/>
              <a:gd name="connsiteX4" fmla="*/ 6127274 w 6292079"/>
              <a:gd name="connsiteY4" fmla="*/ 0 h 6858000"/>
              <a:gd name="connsiteX5" fmla="*/ 6292079 w 6292079"/>
              <a:gd name="connsiteY5" fmla="*/ 0 h 6858000"/>
              <a:gd name="connsiteX6" fmla="*/ 6292079 w 6292079"/>
              <a:gd name="connsiteY6" fmla="*/ 6858000 h 6858000"/>
              <a:gd name="connsiteX7" fmla="*/ 6127274 w 6292079"/>
              <a:gd name="connsiteY7" fmla="*/ 6858000 h 6858000"/>
              <a:gd name="connsiteX8" fmla="*/ 4642260 w 6292079"/>
              <a:gd name="connsiteY8" fmla="*/ 6858000 h 6858000"/>
              <a:gd name="connsiteX9" fmla="*/ 4500513 w 6292079"/>
              <a:gd name="connsiteY9" fmla="*/ 6858000 h 6858000"/>
              <a:gd name="connsiteX10" fmla="*/ 4089208 w 6292079"/>
              <a:gd name="connsiteY10" fmla="*/ 6858000 h 6858000"/>
              <a:gd name="connsiteX11" fmla="*/ 435967 w 6292079"/>
              <a:gd name="connsiteY11" fmla="*/ 6858000 h 6858000"/>
              <a:gd name="connsiteX12" fmla="*/ 439099 w 6292079"/>
              <a:gd name="connsiteY12" fmla="*/ 6835478 h 6858000"/>
              <a:gd name="connsiteX13" fmla="*/ 443695 w 6292079"/>
              <a:gd name="connsiteY13" fmla="*/ 6725985 h 6858000"/>
              <a:gd name="connsiteX14" fmla="*/ 428041 w 6292079"/>
              <a:gd name="connsiteY14" fmla="*/ 6661430 h 6858000"/>
              <a:gd name="connsiteX15" fmla="*/ 376884 w 6292079"/>
              <a:gd name="connsiteY15" fmla="*/ 6504597 h 6858000"/>
              <a:gd name="connsiteX16" fmla="*/ 269239 w 6292079"/>
              <a:gd name="connsiteY16" fmla="*/ 6290076 h 6858000"/>
              <a:gd name="connsiteX17" fmla="*/ 219811 w 6292079"/>
              <a:gd name="connsiteY17" fmla="*/ 6127001 h 6858000"/>
              <a:gd name="connsiteX18" fmla="*/ 205094 w 6292079"/>
              <a:gd name="connsiteY18" fmla="*/ 6073766 h 6858000"/>
              <a:gd name="connsiteX19" fmla="*/ 150183 w 6292079"/>
              <a:gd name="connsiteY19" fmla="*/ 6014538 h 6858000"/>
              <a:gd name="connsiteX20" fmla="*/ 117093 w 6292079"/>
              <a:gd name="connsiteY20" fmla="*/ 5729681 h 6858000"/>
              <a:gd name="connsiteX21" fmla="*/ 46363 w 6292079"/>
              <a:gd name="connsiteY21" fmla="*/ 5613732 h 6858000"/>
              <a:gd name="connsiteX22" fmla="*/ 29717 w 6292079"/>
              <a:gd name="connsiteY22" fmla="*/ 5572630 h 6858000"/>
              <a:gd name="connsiteX23" fmla="*/ 32614 w 6292079"/>
              <a:gd name="connsiteY23" fmla="*/ 5564839 h 6858000"/>
              <a:gd name="connsiteX24" fmla="*/ 34209 w 6292079"/>
              <a:gd name="connsiteY24" fmla="*/ 5564057 h 6858000"/>
              <a:gd name="connsiteX25" fmla="*/ 17311 w 6292079"/>
              <a:gd name="connsiteY25" fmla="*/ 5442591 h 6858000"/>
              <a:gd name="connsiteX26" fmla="*/ 16750 w 6292079"/>
              <a:gd name="connsiteY26" fmla="*/ 5415829 h 6858000"/>
              <a:gd name="connsiteX27" fmla="*/ 18217 w 6292079"/>
              <a:gd name="connsiteY27" fmla="*/ 5412980 h 6858000"/>
              <a:gd name="connsiteX28" fmla="*/ 12055 w 6292079"/>
              <a:gd name="connsiteY28" fmla="*/ 5390064 h 6858000"/>
              <a:gd name="connsiteX29" fmla="*/ 0 w 6292079"/>
              <a:gd name="connsiteY29" fmla="*/ 5369830 h 6858000"/>
              <a:gd name="connsiteX30" fmla="*/ 32211 w 6292079"/>
              <a:gd name="connsiteY30" fmla="*/ 5145466 h 6858000"/>
              <a:gd name="connsiteX31" fmla="*/ 40891 w 6292079"/>
              <a:gd name="connsiteY31" fmla="*/ 4778922 h 6858000"/>
              <a:gd name="connsiteX32" fmla="*/ 16777 w 6292079"/>
              <a:gd name="connsiteY32" fmla="*/ 4554239 h 6858000"/>
              <a:gd name="connsiteX33" fmla="*/ 25115 w 6292079"/>
              <a:gd name="connsiteY33" fmla="*/ 4402702 h 6858000"/>
              <a:gd name="connsiteX34" fmla="*/ 8134 w 6292079"/>
              <a:gd name="connsiteY34" fmla="*/ 4331397 h 6858000"/>
              <a:gd name="connsiteX35" fmla="*/ 21852 w 6292079"/>
              <a:gd name="connsiteY35" fmla="*/ 4299998 h 6858000"/>
              <a:gd name="connsiteX36" fmla="*/ 24178 w 6292079"/>
              <a:gd name="connsiteY36" fmla="*/ 4280659 h 6858000"/>
              <a:gd name="connsiteX37" fmla="*/ 33357 w 6292079"/>
              <a:gd name="connsiteY37" fmla="*/ 4276475 h 6858000"/>
              <a:gd name="connsiteX38" fmla="*/ 42965 w 6292079"/>
              <a:gd name="connsiteY38" fmla="*/ 4248279 h 6858000"/>
              <a:gd name="connsiteX39" fmla="*/ 44865 w 6292079"/>
              <a:gd name="connsiteY39" fmla="*/ 4212329 h 6858000"/>
              <a:gd name="connsiteX40" fmla="*/ 44366 w 6292079"/>
              <a:gd name="connsiteY40" fmla="*/ 4040266 h 6858000"/>
              <a:gd name="connsiteX41" fmla="*/ 49504 w 6292079"/>
              <a:gd name="connsiteY41" fmla="*/ 3938016 h 6858000"/>
              <a:gd name="connsiteX42" fmla="*/ 59997 w 6292079"/>
              <a:gd name="connsiteY42" fmla="*/ 3900263 h 6858000"/>
              <a:gd name="connsiteX43" fmla="*/ 68907 w 6292079"/>
              <a:gd name="connsiteY43" fmla="*/ 3846813 h 6858000"/>
              <a:gd name="connsiteX44" fmla="*/ 75836 w 6292079"/>
              <a:gd name="connsiteY44" fmla="*/ 3715292 h 6858000"/>
              <a:gd name="connsiteX45" fmla="*/ 86775 w 6292079"/>
              <a:gd name="connsiteY45" fmla="*/ 3529044 h 6858000"/>
              <a:gd name="connsiteX46" fmla="*/ 93628 w 6292079"/>
              <a:gd name="connsiteY46" fmla="*/ 3521593 h 6858000"/>
              <a:gd name="connsiteX47" fmla="*/ 95551 w 6292079"/>
              <a:gd name="connsiteY47" fmla="*/ 3456775 h 6858000"/>
              <a:gd name="connsiteX48" fmla="*/ 58296 w 6292079"/>
              <a:gd name="connsiteY48" fmla="*/ 3224475 h 6858000"/>
              <a:gd name="connsiteX49" fmla="*/ 63270 w 6292079"/>
              <a:gd name="connsiteY49" fmla="*/ 3097947 h 6858000"/>
              <a:gd name="connsiteX50" fmla="*/ 72130 w 6292079"/>
              <a:gd name="connsiteY50" fmla="*/ 3053885 h 6858000"/>
              <a:gd name="connsiteX51" fmla="*/ 86532 w 6292079"/>
              <a:gd name="connsiteY51" fmla="*/ 2980007 h 6858000"/>
              <a:gd name="connsiteX52" fmla="*/ 111003 w 6292079"/>
              <a:gd name="connsiteY52" fmla="*/ 2914025 h 6858000"/>
              <a:gd name="connsiteX53" fmla="*/ 98482 w 6292079"/>
              <a:gd name="connsiteY53" fmla="*/ 2847042 h 6858000"/>
              <a:gd name="connsiteX54" fmla="*/ 97880 w 6292079"/>
              <a:gd name="connsiteY54" fmla="*/ 2789385 h 6858000"/>
              <a:gd name="connsiteX55" fmla="*/ 104654 w 6292079"/>
              <a:gd name="connsiteY55" fmla="*/ 2785130 h 6858000"/>
              <a:gd name="connsiteX56" fmla="*/ 105266 w 6292079"/>
              <a:gd name="connsiteY56" fmla="*/ 2777753 h 6858000"/>
              <a:gd name="connsiteX57" fmla="*/ 167835 w 6292079"/>
              <a:gd name="connsiteY57" fmla="*/ 2669363 h 6858000"/>
              <a:gd name="connsiteX58" fmla="*/ 202206 w 6292079"/>
              <a:gd name="connsiteY58" fmla="*/ 2562841 h 6858000"/>
              <a:gd name="connsiteX59" fmla="*/ 213902 w 6292079"/>
              <a:gd name="connsiteY59" fmla="*/ 2508449 h 6858000"/>
              <a:gd name="connsiteX60" fmla="*/ 233809 w 6292079"/>
              <a:gd name="connsiteY60" fmla="*/ 2449158 h 6858000"/>
              <a:gd name="connsiteX61" fmla="*/ 237400 w 6292079"/>
              <a:gd name="connsiteY61" fmla="*/ 2386081 h 6858000"/>
              <a:gd name="connsiteX62" fmla="*/ 235660 w 6292079"/>
              <a:gd name="connsiteY62" fmla="*/ 2226872 h 6858000"/>
              <a:gd name="connsiteX63" fmla="*/ 250116 w 6292079"/>
              <a:gd name="connsiteY63" fmla="*/ 2186312 h 6858000"/>
              <a:gd name="connsiteX64" fmla="*/ 285163 w 6292079"/>
              <a:gd name="connsiteY64" fmla="*/ 2054201 h 6858000"/>
              <a:gd name="connsiteX65" fmla="*/ 297869 w 6292079"/>
              <a:gd name="connsiteY65" fmla="*/ 2009411 h 6858000"/>
              <a:gd name="connsiteX66" fmla="*/ 339406 w 6292079"/>
              <a:gd name="connsiteY66" fmla="*/ 1985345 h 6858000"/>
              <a:gd name="connsiteX67" fmla="*/ 380873 w 6292079"/>
              <a:gd name="connsiteY67" fmla="*/ 1908912 h 6858000"/>
              <a:gd name="connsiteX68" fmla="*/ 399636 w 6292079"/>
              <a:gd name="connsiteY68" fmla="*/ 1815242 h 6858000"/>
              <a:gd name="connsiteX69" fmla="*/ 374372 w 6292079"/>
              <a:gd name="connsiteY69" fmla="*/ 1616165 h 6858000"/>
              <a:gd name="connsiteX70" fmla="*/ 392730 w 6292079"/>
              <a:gd name="connsiteY70" fmla="*/ 1566131 h 6858000"/>
              <a:gd name="connsiteX71" fmla="*/ 372639 w 6292079"/>
              <a:gd name="connsiteY71" fmla="*/ 1478507 h 6858000"/>
              <a:gd name="connsiteX72" fmla="*/ 401555 w 6292079"/>
              <a:gd name="connsiteY72" fmla="*/ 1428806 h 6858000"/>
              <a:gd name="connsiteX73" fmla="*/ 410243 w 6292079"/>
              <a:gd name="connsiteY73" fmla="*/ 1415134 h 6858000"/>
              <a:gd name="connsiteX74" fmla="*/ 411524 w 6292079"/>
              <a:gd name="connsiteY74" fmla="*/ 1406469 h 6858000"/>
              <a:gd name="connsiteX75" fmla="*/ 408887 w 6292079"/>
              <a:gd name="connsiteY75" fmla="*/ 1392331 h 6858000"/>
              <a:gd name="connsiteX76" fmla="*/ 414309 w 6292079"/>
              <a:gd name="connsiteY76" fmla="*/ 1387628 h 6858000"/>
              <a:gd name="connsiteX77" fmla="*/ 415362 w 6292079"/>
              <a:gd name="connsiteY77" fmla="*/ 1380497 h 6858000"/>
              <a:gd name="connsiteX78" fmla="*/ 421850 w 6292079"/>
              <a:gd name="connsiteY78" fmla="*/ 1331725 h 6858000"/>
              <a:gd name="connsiteX79" fmla="*/ 417310 w 6292079"/>
              <a:gd name="connsiteY79" fmla="*/ 1256042 h 6858000"/>
              <a:gd name="connsiteX80" fmla="*/ 415023 w 6292079"/>
              <a:gd name="connsiteY80" fmla="*/ 1150134 h 6858000"/>
              <a:gd name="connsiteX81" fmla="*/ 406174 w 6292079"/>
              <a:gd name="connsiteY81" fmla="*/ 1005645 h 6858000"/>
              <a:gd name="connsiteX82" fmla="*/ 431864 w 6292079"/>
              <a:gd name="connsiteY82" fmla="*/ 899691 h 6858000"/>
              <a:gd name="connsiteX83" fmla="*/ 462617 w 6292079"/>
              <a:gd name="connsiteY83" fmla="*/ 689088 h 6858000"/>
              <a:gd name="connsiteX84" fmla="*/ 510810 w 6292079"/>
              <a:gd name="connsiteY84" fmla="*/ 526328 h 6858000"/>
              <a:gd name="connsiteX85" fmla="*/ 542477 w 6292079"/>
              <a:gd name="connsiteY85" fmla="*/ 433873 h 6858000"/>
              <a:gd name="connsiteX86" fmla="*/ 549936 w 6292079"/>
              <a:gd name="connsiteY86" fmla="*/ 301688 h 6858000"/>
              <a:gd name="connsiteX87" fmla="*/ 554757 w 6292079"/>
              <a:gd name="connsiteY87" fmla="*/ 279945 h 6858000"/>
              <a:gd name="connsiteX88" fmla="*/ 550124 w 6292079"/>
              <a:gd name="connsiteY88" fmla="*/ 248508 h 6858000"/>
              <a:gd name="connsiteX89" fmla="*/ 530424 w 6292079"/>
              <a:gd name="connsiteY89" fmla="*/ 122373 h 6858000"/>
              <a:gd name="connsiteX90" fmla="*/ 504802 w 6292079"/>
              <a:gd name="connsiteY90" fmla="*/ 2189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292079" h="6858000">
                <a:moveTo>
                  <a:pt x="509785" y="0"/>
                </a:moveTo>
                <a:lnTo>
                  <a:pt x="4089208" y="0"/>
                </a:lnTo>
                <a:lnTo>
                  <a:pt x="4500513" y="0"/>
                </a:lnTo>
                <a:lnTo>
                  <a:pt x="4642260" y="0"/>
                </a:lnTo>
                <a:lnTo>
                  <a:pt x="6127274" y="0"/>
                </a:lnTo>
                <a:lnTo>
                  <a:pt x="6292079" y="0"/>
                </a:lnTo>
                <a:lnTo>
                  <a:pt x="6292079" y="6858000"/>
                </a:lnTo>
                <a:lnTo>
                  <a:pt x="6127274" y="6858000"/>
                </a:lnTo>
                <a:lnTo>
                  <a:pt x="4642260" y="6858000"/>
                </a:lnTo>
                <a:lnTo>
                  <a:pt x="4500513" y="6858000"/>
                </a:lnTo>
                <a:lnTo>
                  <a:pt x="4089208" y="6858000"/>
                </a:lnTo>
                <a:lnTo>
                  <a:pt x="435967" y="6858000"/>
                </a:lnTo>
                <a:lnTo>
                  <a:pt x="439099" y="6835478"/>
                </a:lnTo>
                <a:cubicBezTo>
                  <a:pt x="443053" y="6807961"/>
                  <a:pt x="446597" y="6775838"/>
                  <a:pt x="443695" y="6725985"/>
                </a:cubicBezTo>
                <a:cubicBezTo>
                  <a:pt x="406361" y="6709462"/>
                  <a:pt x="444551" y="6685701"/>
                  <a:pt x="428041" y="6661430"/>
                </a:cubicBezTo>
                <a:cubicBezTo>
                  <a:pt x="415709" y="6603739"/>
                  <a:pt x="402107" y="6561674"/>
                  <a:pt x="376884" y="6504597"/>
                </a:cubicBezTo>
                <a:cubicBezTo>
                  <a:pt x="304684" y="6477597"/>
                  <a:pt x="338577" y="6353549"/>
                  <a:pt x="269239" y="6290076"/>
                </a:cubicBezTo>
                <a:cubicBezTo>
                  <a:pt x="241348" y="6225029"/>
                  <a:pt x="266460" y="6201087"/>
                  <a:pt x="219811" y="6127001"/>
                </a:cubicBezTo>
                <a:cubicBezTo>
                  <a:pt x="241964" y="6106503"/>
                  <a:pt x="210775" y="6088480"/>
                  <a:pt x="205094" y="6073766"/>
                </a:cubicBezTo>
                <a:cubicBezTo>
                  <a:pt x="195202" y="6057134"/>
                  <a:pt x="163788" y="6050649"/>
                  <a:pt x="150183" y="6014538"/>
                </a:cubicBezTo>
                <a:cubicBezTo>
                  <a:pt x="131236" y="5955076"/>
                  <a:pt x="160082" y="5847195"/>
                  <a:pt x="117093" y="5729681"/>
                </a:cubicBezTo>
                <a:cubicBezTo>
                  <a:pt x="106713" y="5695413"/>
                  <a:pt x="63130" y="5649897"/>
                  <a:pt x="46363" y="5613732"/>
                </a:cubicBezTo>
                <a:lnTo>
                  <a:pt x="29717" y="5572630"/>
                </a:lnTo>
                <a:lnTo>
                  <a:pt x="32614" y="5564839"/>
                </a:lnTo>
                <a:lnTo>
                  <a:pt x="34209" y="5564057"/>
                </a:lnTo>
                <a:lnTo>
                  <a:pt x="17311" y="5442591"/>
                </a:lnTo>
                <a:cubicBezTo>
                  <a:pt x="14639" y="5436675"/>
                  <a:pt x="13713" y="5428633"/>
                  <a:pt x="16750" y="5415829"/>
                </a:cubicBezTo>
                <a:lnTo>
                  <a:pt x="18217" y="5412980"/>
                </a:lnTo>
                <a:lnTo>
                  <a:pt x="12055" y="5390064"/>
                </a:lnTo>
                <a:cubicBezTo>
                  <a:pt x="9079" y="5382538"/>
                  <a:pt x="5182" y="5375682"/>
                  <a:pt x="0" y="5369830"/>
                </a:cubicBezTo>
                <a:cubicBezTo>
                  <a:pt x="31894" y="5299689"/>
                  <a:pt x="23872" y="5225525"/>
                  <a:pt x="32211" y="5145466"/>
                </a:cubicBezTo>
                <a:cubicBezTo>
                  <a:pt x="34746" y="5048037"/>
                  <a:pt x="41698" y="4890019"/>
                  <a:pt x="40891" y="4778922"/>
                </a:cubicBezTo>
                <a:cubicBezTo>
                  <a:pt x="9869" y="4689468"/>
                  <a:pt x="28501" y="4651846"/>
                  <a:pt x="16777" y="4554239"/>
                </a:cubicBezTo>
                <a:cubicBezTo>
                  <a:pt x="56871" y="4507954"/>
                  <a:pt x="15779" y="4455514"/>
                  <a:pt x="25115" y="4402702"/>
                </a:cubicBezTo>
                <a:cubicBezTo>
                  <a:pt x="-10420" y="4412229"/>
                  <a:pt x="47425" y="4340221"/>
                  <a:pt x="8134" y="4331397"/>
                </a:cubicBezTo>
                <a:lnTo>
                  <a:pt x="21852" y="4299998"/>
                </a:lnTo>
                <a:lnTo>
                  <a:pt x="24178" y="4280659"/>
                </a:lnTo>
                <a:lnTo>
                  <a:pt x="33357" y="4276475"/>
                </a:lnTo>
                <a:lnTo>
                  <a:pt x="42965" y="4248279"/>
                </a:lnTo>
                <a:cubicBezTo>
                  <a:pt x="45246" y="4237522"/>
                  <a:pt x="46159" y="4225720"/>
                  <a:pt x="44865" y="4212329"/>
                </a:cubicBezTo>
                <a:cubicBezTo>
                  <a:pt x="25826" y="4166207"/>
                  <a:pt x="69917" y="4097341"/>
                  <a:pt x="44366" y="4040266"/>
                </a:cubicBezTo>
                <a:cubicBezTo>
                  <a:pt x="38101" y="4019019"/>
                  <a:pt x="37876" y="3951695"/>
                  <a:pt x="49504" y="3938016"/>
                </a:cubicBezTo>
                <a:cubicBezTo>
                  <a:pt x="51863" y="3923784"/>
                  <a:pt x="47442" y="3907760"/>
                  <a:pt x="59997" y="3900263"/>
                </a:cubicBezTo>
                <a:cubicBezTo>
                  <a:pt x="75066" y="3888337"/>
                  <a:pt x="50846" y="3841280"/>
                  <a:pt x="68907" y="3846813"/>
                </a:cubicBezTo>
                <a:cubicBezTo>
                  <a:pt x="52296" y="3813347"/>
                  <a:pt x="68378" y="3745138"/>
                  <a:pt x="75836" y="3715292"/>
                </a:cubicBezTo>
                <a:cubicBezTo>
                  <a:pt x="78813" y="3662330"/>
                  <a:pt x="86378" y="3567665"/>
                  <a:pt x="86775" y="3529044"/>
                </a:cubicBezTo>
                <a:cubicBezTo>
                  <a:pt x="89267" y="3527082"/>
                  <a:pt x="91576" y="3524572"/>
                  <a:pt x="93628" y="3521593"/>
                </a:cubicBezTo>
                <a:cubicBezTo>
                  <a:pt x="105546" y="3504295"/>
                  <a:pt x="106408" y="3475272"/>
                  <a:pt x="95551" y="3456775"/>
                </a:cubicBezTo>
                <a:cubicBezTo>
                  <a:pt x="61828" y="3371150"/>
                  <a:pt x="64401" y="3295875"/>
                  <a:pt x="58296" y="3224475"/>
                </a:cubicBezTo>
                <a:cubicBezTo>
                  <a:pt x="55319" y="3144058"/>
                  <a:pt x="94983" y="3200876"/>
                  <a:pt x="63270" y="3097947"/>
                </a:cubicBezTo>
                <a:cubicBezTo>
                  <a:pt x="77539" y="3088512"/>
                  <a:pt x="78452" y="3075895"/>
                  <a:pt x="72130" y="3053885"/>
                </a:cubicBezTo>
                <a:cubicBezTo>
                  <a:pt x="71735" y="3014911"/>
                  <a:pt x="107041" y="3021320"/>
                  <a:pt x="86532" y="2980007"/>
                </a:cubicBezTo>
                <a:lnTo>
                  <a:pt x="111003" y="2914025"/>
                </a:lnTo>
                <a:cubicBezTo>
                  <a:pt x="105238" y="2917158"/>
                  <a:pt x="98864" y="2862805"/>
                  <a:pt x="98482" y="2847042"/>
                </a:cubicBezTo>
                <a:cubicBezTo>
                  <a:pt x="100672" y="2813890"/>
                  <a:pt x="74268" y="2807204"/>
                  <a:pt x="97880" y="2789385"/>
                </a:cubicBezTo>
                <a:lnTo>
                  <a:pt x="104654" y="2785130"/>
                </a:lnTo>
                <a:cubicBezTo>
                  <a:pt x="104858" y="2782671"/>
                  <a:pt x="105062" y="2780212"/>
                  <a:pt x="105266" y="2777753"/>
                </a:cubicBezTo>
                <a:cubicBezTo>
                  <a:pt x="106158" y="2754272"/>
                  <a:pt x="151678" y="2705182"/>
                  <a:pt x="167835" y="2669363"/>
                </a:cubicBezTo>
                <a:lnTo>
                  <a:pt x="202206" y="2562841"/>
                </a:lnTo>
                <a:lnTo>
                  <a:pt x="213902" y="2508449"/>
                </a:lnTo>
                <a:lnTo>
                  <a:pt x="233809" y="2449158"/>
                </a:lnTo>
                <a:cubicBezTo>
                  <a:pt x="251664" y="2436763"/>
                  <a:pt x="229153" y="2410096"/>
                  <a:pt x="237400" y="2386081"/>
                </a:cubicBezTo>
                <a:cubicBezTo>
                  <a:pt x="227267" y="2347359"/>
                  <a:pt x="241573" y="2261841"/>
                  <a:pt x="235660" y="2226872"/>
                </a:cubicBezTo>
                <a:cubicBezTo>
                  <a:pt x="251820" y="2220679"/>
                  <a:pt x="261258" y="2210661"/>
                  <a:pt x="250116" y="2186312"/>
                </a:cubicBezTo>
                <a:lnTo>
                  <a:pt x="285163" y="2054201"/>
                </a:lnTo>
                <a:cubicBezTo>
                  <a:pt x="307497" y="2045213"/>
                  <a:pt x="272623" y="2017046"/>
                  <a:pt x="297869" y="2009411"/>
                </a:cubicBezTo>
                <a:cubicBezTo>
                  <a:pt x="320898" y="2035913"/>
                  <a:pt x="315992" y="1967554"/>
                  <a:pt x="339406" y="1985345"/>
                </a:cubicBezTo>
                <a:cubicBezTo>
                  <a:pt x="353240" y="1968595"/>
                  <a:pt x="370836" y="1937261"/>
                  <a:pt x="380873" y="1908912"/>
                </a:cubicBezTo>
                <a:cubicBezTo>
                  <a:pt x="350104" y="1811824"/>
                  <a:pt x="395613" y="1878362"/>
                  <a:pt x="399636" y="1815242"/>
                </a:cubicBezTo>
                <a:cubicBezTo>
                  <a:pt x="398754" y="1757178"/>
                  <a:pt x="409420" y="1701224"/>
                  <a:pt x="374372" y="1616165"/>
                </a:cubicBezTo>
                <a:cubicBezTo>
                  <a:pt x="373220" y="1574646"/>
                  <a:pt x="393018" y="1589074"/>
                  <a:pt x="392730" y="1566131"/>
                </a:cubicBezTo>
                <a:cubicBezTo>
                  <a:pt x="365412" y="1510101"/>
                  <a:pt x="394197" y="1511406"/>
                  <a:pt x="372639" y="1478507"/>
                </a:cubicBezTo>
                <a:cubicBezTo>
                  <a:pt x="377761" y="1454951"/>
                  <a:pt x="391457" y="1440777"/>
                  <a:pt x="401555" y="1428806"/>
                </a:cubicBezTo>
                <a:lnTo>
                  <a:pt x="410243" y="1415134"/>
                </a:lnTo>
                <a:lnTo>
                  <a:pt x="411524" y="1406469"/>
                </a:lnTo>
                <a:lnTo>
                  <a:pt x="408887" y="1392331"/>
                </a:lnTo>
                <a:lnTo>
                  <a:pt x="414309" y="1387628"/>
                </a:lnTo>
                <a:lnTo>
                  <a:pt x="415362" y="1380497"/>
                </a:lnTo>
                <a:cubicBezTo>
                  <a:pt x="418872" y="1361702"/>
                  <a:pt x="422095" y="1344022"/>
                  <a:pt x="421850" y="1331725"/>
                </a:cubicBezTo>
                <a:cubicBezTo>
                  <a:pt x="433626" y="1321844"/>
                  <a:pt x="424854" y="1278095"/>
                  <a:pt x="417310" y="1256042"/>
                </a:cubicBezTo>
                <a:cubicBezTo>
                  <a:pt x="413501" y="1216720"/>
                  <a:pt x="436826" y="1191313"/>
                  <a:pt x="415023" y="1150134"/>
                </a:cubicBezTo>
                <a:cubicBezTo>
                  <a:pt x="409434" y="1105134"/>
                  <a:pt x="413370" y="1057259"/>
                  <a:pt x="406174" y="1005645"/>
                </a:cubicBezTo>
                <a:cubicBezTo>
                  <a:pt x="395775" y="973629"/>
                  <a:pt x="433727" y="963997"/>
                  <a:pt x="431864" y="899691"/>
                </a:cubicBezTo>
                <a:cubicBezTo>
                  <a:pt x="435076" y="846170"/>
                  <a:pt x="459107" y="752452"/>
                  <a:pt x="462617" y="689088"/>
                </a:cubicBezTo>
                <a:cubicBezTo>
                  <a:pt x="447384" y="623113"/>
                  <a:pt x="508572" y="589979"/>
                  <a:pt x="510810" y="526328"/>
                </a:cubicBezTo>
                <a:cubicBezTo>
                  <a:pt x="481634" y="460515"/>
                  <a:pt x="546528" y="487988"/>
                  <a:pt x="542477" y="433873"/>
                </a:cubicBezTo>
                <a:cubicBezTo>
                  <a:pt x="514702" y="343844"/>
                  <a:pt x="563781" y="437996"/>
                  <a:pt x="549936" y="301688"/>
                </a:cubicBezTo>
                <a:cubicBezTo>
                  <a:pt x="545577" y="293639"/>
                  <a:pt x="549120" y="277645"/>
                  <a:pt x="554757" y="279945"/>
                </a:cubicBezTo>
                <a:cubicBezTo>
                  <a:pt x="552714" y="271180"/>
                  <a:pt x="541267" y="249562"/>
                  <a:pt x="550124" y="248508"/>
                </a:cubicBezTo>
                <a:cubicBezTo>
                  <a:pt x="549604" y="205525"/>
                  <a:pt x="542818" y="162084"/>
                  <a:pt x="530424" y="122373"/>
                </a:cubicBezTo>
                <a:cubicBezTo>
                  <a:pt x="542727" y="41074"/>
                  <a:pt x="502709" y="81459"/>
                  <a:pt x="504802" y="2189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D2881B7-292C-EDDA-7B83-5F1DF222A3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84"/>
          <a:stretch/>
        </p:blipFill>
        <p:spPr>
          <a:xfrm>
            <a:off x="1117665" y="2157883"/>
            <a:ext cx="3756118" cy="4309141"/>
          </a:xfrm>
          <a:prstGeom prst="rect">
            <a:avLst/>
          </a:prstGeom>
        </p:spPr>
      </p:pic>
      <p:graphicFrame>
        <p:nvGraphicFramePr>
          <p:cNvPr id="47" name="Symbol zastępczy zawartości 2">
            <a:extLst>
              <a:ext uri="{FF2B5EF4-FFF2-40B4-BE49-F238E27FC236}">
                <a16:creationId xmlns:a16="http://schemas.microsoft.com/office/drawing/2014/main" id="{3297C301-3058-532D-36E2-66CB73BEA7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3021730"/>
              </p:ext>
            </p:extLst>
          </p:nvPr>
        </p:nvGraphicFramePr>
        <p:xfrm>
          <a:off x="7034256" y="603624"/>
          <a:ext cx="4266089" cy="5650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3FF74805-5DD2-AC0C-6FC5-186C26E028C0}"/>
              </a:ext>
            </a:extLst>
          </p:cNvPr>
          <p:cNvSpPr txBox="1"/>
          <p:nvPr/>
        </p:nvSpPr>
        <p:spPr>
          <a:xfrm>
            <a:off x="73967" y="6581001"/>
            <a:ext cx="61763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/>
              <a:t>https://www.istockphoto.com/pl/wektor/objawy-choroby-parkinsona-gm881702426-245452115</a:t>
            </a:r>
          </a:p>
        </p:txBody>
      </p:sp>
    </p:spTree>
    <p:extLst>
      <p:ext uri="{BB962C8B-B14F-4D97-AF65-F5344CB8AC3E}">
        <p14:creationId xmlns:p14="http://schemas.microsoft.com/office/powerpoint/2010/main" val="4229187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31648" cy="1978172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36649" y="488969"/>
                  <a:pt x="9316893" y="491390"/>
                </a:cubicBezTo>
                <a:cubicBezTo>
                  <a:pt x="9298834" y="504511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79948" y="576062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407128" y="961344"/>
                </a:lnTo>
                <a:lnTo>
                  <a:pt x="8380548" y="987916"/>
                </a:lnTo>
                <a:lnTo>
                  <a:pt x="8379462" y="987106"/>
                </a:lnTo>
                <a:cubicBezTo>
                  <a:pt x="8376507" y="985864"/>
                  <a:pt x="8373362" y="986042"/>
                  <a:pt x="8369725" y="989186"/>
                </a:cubicBezTo>
                <a:cubicBezTo>
                  <a:pt x="8357221" y="990792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72124" y="1029408"/>
                  <a:pt x="8269666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43525" y="1179064"/>
                </a:lnTo>
                <a:lnTo>
                  <a:pt x="7685942" y="1233723"/>
                </a:lnTo>
                <a:lnTo>
                  <a:pt x="7586920" y="1261888"/>
                </a:lnTo>
                <a:cubicBezTo>
                  <a:pt x="7556723" y="1298911"/>
                  <a:pt x="7489186" y="1249860"/>
                  <a:pt x="7486100" y="1292563"/>
                </a:cubicBezTo>
                <a:cubicBezTo>
                  <a:pt x="7454875" y="1308356"/>
                  <a:pt x="7449202" y="1300366"/>
                  <a:pt x="7407190" y="1314737"/>
                </a:cubicBezTo>
                <a:cubicBezTo>
                  <a:pt x="7368386" y="1364011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23400" y="1671703"/>
                  <a:pt x="5529437" y="1636968"/>
                </a:cubicBezTo>
                <a:cubicBezTo>
                  <a:pt x="5500069" y="1636638"/>
                  <a:pt x="5481558" y="1636672"/>
                  <a:pt x="5440853" y="1657958"/>
                </a:cubicBezTo>
                <a:cubicBezTo>
                  <a:pt x="5340428" y="1673293"/>
                  <a:pt x="5074771" y="1739921"/>
                  <a:pt x="4945936" y="1713743"/>
                </a:cubicBezTo>
                <a:cubicBezTo>
                  <a:pt x="4914142" y="1717597"/>
                  <a:pt x="4837317" y="1726609"/>
                  <a:pt x="4818446" y="1726895"/>
                </a:cubicBezTo>
                <a:lnTo>
                  <a:pt x="4813657" y="1730706"/>
                </a:lnTo>
                <a:lnTo>
                  <a:pt x="4759058" y="1766533"/>
                </a:lnTo>
                <a:cubicBezTo>
                  <a:pt x="4747481" y="1770744"/>
                  <a:pt x="4734604" y="1772921"/>
                  <a:pt x="4719749" y="1771811"/>
                </a:cubicBezTo>
                <a:cubicBezTo>
                  <a:pt x="4667035" y="1745585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12575" y="1805339"/>
                  <a:pt x="4320575" y="1832722"/>
                </a:cubicBezTo>
                <a:cubicBezTo>
                  <a:pt x="4282030" y="1809397"/>
                  <a:pt x="4252210" y="1859755"/>
                  <a:pt x="4220200" y="1873173"/>
                </a:cubicBezTo>
                <a:cubicBezTo>
                  <a:pt x="4189784" y="1872580"/>
                  <a:pt x="4175475" y="1885756"/>
                  <a:pt x="4105361" y="1894711"/>
                </a:cubicBezTo>
                <a:cubicBezTo>
                  <a:pt x="4071894" y="1867524"/>
                  <a:pt x="4035294" y="1916372"/>
                  <a:pt x="3973223" y="1881015"/>
                </a:cubicBezTo>
                <a:cubicBezTo>
                  <a:pt x="3971330" y="1884974"/>
                  <a:pt x="3952843" y="1881390"/>
                  <a:pt x="3900992" y="1880603"/>
                </a:cubicBezTo>
                <a:cubicBezTo>
                  <a:pt x="3849141" y="1879815"/>
                  <a:pt x="3740259" y="1879432"/>
                  <a:pt x="3662119" y="1876289"/>
                </a:cubicBezTo>
                <a:cubicBezTo>
                  <a:pt x="3573420" y="1876991"/>
                  <a:pt x="3613412" y="1915150"/>
                  <a:pt x="3496919" y="1873180"/>
                </a:cubicBezTo>
                <a:cubicBezTo>
                  <a:pt x="3488062" y="1895719"/>
                  <a:pt x="3474293" y="1897950"/>
                  <a:pt x="3449433" y="1889681"/>
                </a:cubicBezTo>
                <a:cubicBezTo>
                  <a:pt x="3406553" y="1891629"/>
                  <a:pt x="3417350" y="1945453"/>
                  <a:pt x="3369766" y="1916653"/>
                </a:cubicBezTo>
                <a:cubicBezTo>
                  <a:pt x="3338805" y="1929531"/>
                  <a:pt x="3310151" y="1915620"/>
                  <a:pt x="3290336" y="1925039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57504" y="1957276"/>
                </a:lnTo>
                <a:lnTo>
                  <a:pt x="3115176" y="1943459"/>
                </a:lnTo>
                <a:cubicBezTo>
                  <a:pt x="3095397" y="1937281"/>
                  <a:pt x="3080878" y="1929976"/>
                  <a:pt x="3038835" y="1920210"/>
                </a:cubicBezTo>
                <a:cubicBezTo>
                  <a:pt x="3011900" y="1947086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1037" y="1967486"/>
                  <a:pt x="2001803" y="1954594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391573" y="1790862"/>
                  <a:pt x="1332568" y="1793149"/>
                </a:cubicBezTo>
                <a:cubicBezTo>
                  <a:pt x="1236287" y="1833446"/>
                  <a:pt x="1335185" y="1756546"/>
                  <a:pt x="1186881" y="1768613"/>
                </a:cubicBezTo>
                <a:cubicBezTo>
                  <a:pt x="1178443" y="1775469"/>
                  <a:pt x="1160576" y="1767918"/>
                  <a:pt x="1162595" y="1758337"/>
                </a:cubicBezTo>
                <a:cubicBezTo>
                  <a:pt x="1153167" y="1761117"/>
                  <a:pt x="1130472" y="1779083"/>
                  <a:pt x="1128523" y="1763621"/>
                </a:cubicBezTo>
                <a:cubicBezTo>
                  <a:pt x="1081415" y="1760756"/>
                  <a:pt x="1034361" y="1768718"/>
                  <a:pt x="991903" y="1786741"/>
                </a:cubicBezTo>
                <a:cubicBezTo>
                  <a:pt x="966383" y="1781126"/>
                  <a:pt x="949501" y="1831241"/>
                  <a:pt x="883960" y="1822386"/>
                </a:cubicBezTo>
                <a:cubicBezTo>
                  <a:pt x="831931" y="1790865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CD538DC-6866-BB54-A672-E065241E8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400" err="1"/>
              <a:t>Locomotor</a:t>
            </a:r>
            <a:r>
              <a:rPr lang="pl-PL" sz="2400"/>
              <a:t> Training:</a:t>
            </a:r>
            <a:br>
              <a:rPr lang="pl-PL" sz="2400"/>
            </a:br>
            <a:br>
              <a:rPr lang="pl-PL" sz="2400"/>
            </a:br>
            <a:endParaRPr lang="pl-PL" sz="24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98E2AC-0879-0F7E-A4A5-95321D9F1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29" y="1603512"/>
            <a:ext cx="10950592" cy="525448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Lengthen stride</a:t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Broaden base of support</a:t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Improve heel-toe gait pattern</a:t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Increased speed</a:t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In</a:t>
            </a:r>
            <a:r>
              <a:rPr lang="pl-PL" sz="1800" dirty="0"/>
              <a:t>c</a:t>
            </a:r>
            <a:r>
              <a:rPr lang="en-US" sz="1800" dirty="0" err="1"/>
              <a:t>rease</a:t>
            </a:r>
            <a:r>
              <a:rPr lang="en-US" sz="1800" dirty="0"/>
              <a:t> trunk Rotation and arm swing</a:t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Strategies for improving upright alignment include having</a:t>
            </a:r>
            <a:r>
              <a:rPr lang="pl-PL" sz="1800" dirty="0"/>
              <a:t> </a:t>
            </a:r>
            <a:r>
              <a:rPr lang="en-US" sz="1800" dirty="0"/>
              <a:t>the patient walk with verbal cues to </a:t>
            </a:r>
            <a:r>
              <a:rPr lang="pl-PL" sz="1800" dirty="0"/>
              <a:t>,,</a:t>
            </a:r>
            <a:r>
              <a:rPr lang="en-US" sz="1800" dirty="0"/>
              <a:t>walk </a:t>
            </a:r>
            <a:r>
              <a:rPr lang="en-US" sz="1800" dirty="0" err="1"/>
              <a:t>tal</a:t>
            </a:r>
            <a:r>
              <a:rPr lang="pl-PL" sz="1800" dirty="0"/>
              <a:t>l,,</a:t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Gait training using an overhead harness also assists</a:t>
            </a:r>
            <a:r>
              <a:rPr lang="pl-PL" sz="1800" dirty="0"/>
              <a:t> </a:t>
            </a:r>
            <a:r>
              <a:rPr lang="en-US" sz="1800" dirty="0"/>
              <a:t>upright posture</a:t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Using visual and auditory cues to improve attention</a:t>
            </a:r>
            <a:r>
              <a:rPr lang="pl-PL" sz="1800" dirty="0"/>
              <a:t> </a:t>
            </a:r>
            <a:r>
              <a:rPr lang="en-US" sz="1800" dirty="0"/>
              <a:t>during a movement task</a:t>
            </a:r>
            <a:br>
              <a:rPr lang="en-US" sz="1050" dirty="0"/>
            </a:br>
            <a:endParaRPr lang="en-US" sz="1050" dirty="0"/>
          </a:p>
          <a:p>
            <a:pPr marL="0" indent="0">
              <a:lnSpc>
                <a:spcPct val="90000"/>
              </a:lnSpc>
              <a:buNone/>
            </a:pPr>
            <a:endParaRPr lang="pl-PL" sz="105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C40D444-A974-9FBA-86BB-5219596C9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165" y="1839162"/>
            <a:ext cx="6528924" cy="2578923"/>
          </a:xfrm>
          <a:prstGeom prst="rect">
            <a:avLst/>
          </a:prstGeom>
        </p:spPr>
      </p:pic>
      <p:sp>
        <p:nvSpPr>
          <p:cNvPr id="17" name="Freeform: Shape 12">
            <a:extLst>
              <a:ext uri="{FF2B5EF4-FFF2-40B4-BE49-F238E27FC236}">
                <a16:creationId xmlns:a16="http://schemas.microsoft.com/office/drawing/2014/main" id="{C64E267B-3F5A-4357-9E7F-C5FBE5D3B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0426" y="5902730"/>
            <a:ext cx="5741575" cy="955271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39115" y="949326"/>
                </a:lnTo>
                <a:cubicBezTo>
                  <a:pt x="57701" y="947335"/>
                  <a:pt x="76089" y="946141"/>
                  <a:pt x="93851" y="945611"/>
                </a:cubicBezTo>
                <a:cubicBezTo>
                  <a:pt x="99905" y="923404"/>
                  <a:pt x="170209" y="932855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282041" y="871263"/>
                </a:lnTo>
                <a:lnTo>
                  <a:pt x="299711" y="870064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33872" y="867971"/>
                </a:lnTo>
                <a:lnTo>
                  <a:pt x="356953" y="870334"/>
                </a:lnTo>
                <a:cubicBezTo>
                  <a:pt x="364772" y="872042"/>
                  <a:pt x="372199" y="874762"/>
                  <a:pt x="379005" y="878900"/>
                </a:cubicBezTo>
                <a:cubicBezTo>
                  <a:pt x="436788" y="836391"/>
                  <a:pt x="512367" y="847456"/>
                  <a:pt x="585428" y="826440"/>
                </a:cubicBezTo>
                <a:cubicBezTo>
                  <a:pt x="600236" y="776571"/>
                  <a:pt x="751447" y="800939"/>
                  <a:pt x="787156" y="838447"/>
                </a:cubicBezTo>
                <a:cubicBezTo>
                  <a:pt x="767750" y="789794"/>
                  <a:pt x="977582" y="857915"/>
                  <a:pt x="898586" y="808502"/>
                </a:cubicBezTo>
                <a:cubicBezTo>
                  <a:pt x="926099" y="807167"/>
                  <a:pt x="944922" y="782490"/>
                  <a:pt x="924063" y="770210"/>
                </a:cubicBezTo>
                <a:cubicBezTo>
                  <a:pt x="1015917" y="786259"/>
                  <a:pt x="1117953" y="728408"/>
                  <a:pt x="1212574" y="724238"/>
                </a:cubicBezTo>
                <a:cubicBezTo>
                  <a:pt x="1245879" y="677520"/>
                  <a:pt x="1233543" y="716744"/>
                  <a:pt x="1280768" y="699122"/>
                </a:cubicBezTo>
                <a:cubicBezTo>
                  <a:pt x="1280824" y="735474"/>
                  <a:pt x="1333787" y="667235"/>
                  <a:pt x="1352027" y="704323"/>
                </a:cubicBezTo>
                <a:cubicBezTo>
                  <a:pt x="1360044" y="699941"/>
                  <a:pt x="1367234" y="694526"/>
                  <a:pt x="1374314" y="688815"/>
                </a:cubicBezTo>
                <a:lnTo>
                  <a:pt x="1378034" y="685842"/>
                </a:lnTo>
                <a:lnTo>
                  <a:pt x="1395604" y="680460"/>
                </a:lnTo>
                <a:lnTo>
                  <a:pt x="1397206" y="670793"/>
                </a:lnTo>
                <a:lnTo>
                  <a:pt x="1421250" y="656855"/>
                </a:lnTo>
                <a:cubicBezTo>
                  <a:pt x="1430770" y="652893"/>
                  <a:pt x="1441623" y="650105"/>
                  <a:pt x="1454524" y="649224"/>
                </a:cubicBezTo>
                <a:cubicBezTo>
                  <a:pt x="1502655" y="660482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51098" y="567647"/>
                  <a:pt x="1801421" y="583831"/>
                  <a:pt x="1791651" y="567019"/>
                </a:cubicBezTo>
                <a:cubicBezTo>
                  <a:pt x="1827282" y="577929"/>
                  <a:pt x="1847642" y="542228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52937" y="366761"/>
                  <a:pt x="2657726" y="365841"/>
                </a:cubicBezTo>
                <a:cubicBezTo>
                  <a:pt x="2667303" y="363999"/>
                  <a:pt x="2677395" y="368107"/>
                  <a:pt x="2687125" y="366820"/>
                </a:cubicBezTo>
                <a:lnTo>
                  <a:pt x="2697479" y="361430"/>
                </a:lnTo>
                <a:lnTo>
                  <a:pt x="2701547" y="361545"/>
                </a:lnTo>
                <a:lnTo>
                  <a:pt x="2711054" y="360597"/>
                </a:lnTo>
                <a:lnTo>
                  <a:pt x="2710438" y="366958"/>
                </a:lnTo>
                <a:cubicBezTo>
                  <a:pt x="2708955" y="373111"/>
                  <a:pt x="2708038" y="379788"/>
                  <a:pt x="2722936" y="377633"/>
                </a:cubicBezTo>
                <a:cubicBezTo>
                  <a:pt x="2753511" y="370170"/>
                  <a:pt x="2766475" y="394972"/>
                  <a:pt x="2777227" y="368972"/>
                </a:cubicBezTo>
                <a:lnTo>
                  <a:pt x="2779510" y="361652"/>
                </a:lnTo>
                <a:lnTo>
                  <a:pt x="2786278" y="359869"/>
                </a:lnTo>
                <a:cubicBezTo>
                  <a:pt x="2789994" y="359750"/>
                  <a:pt x="2792255" y="361281"/>
                  <a:pt x="2792101" y="365927"/>
                </a:cubicBezTo>
                <a:cubicBezTo>
                  <a:pt x="2819315" y="344279"/>
                  <a:pt x="2855630" y="370297"/>
                  <a:pt x="2885545" y="372818"/>
                </a:cubicBez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00426" y="336441"/>
                  <a:pt x="3103742" y="337974"/>
                </a:cubicBezTo>
                <a:cubicBezTo>
                  <a:pt x="3123005" y="346878"/>
                  <a:pt x="3150475" y="343067"/>
                  <a:pt x="3165093" y="329459"/>
                </a:cubicBezTo>
                <a:cubicBezTo>
                  <a:pt x="3236951" y="282673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22859" y="227800"/>
                  <a:pt x="3941005" y="230826"/>
                  <a:pt x="3959588" y="239195"/>
                </a:cubicBezTo>
                <a:cubicBezTo>
                  <a:pt x="4009252" y="229421"/>
                  <a:pt x="4057491" y="239376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46016" y="2350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13321" y="152474"/>
                  <a:pt x="5047626" y="149604"/>
                </a:cubicBezTo>
                <a:cubicBezTo>
                  <a:pt x="5106046" y="150576"/>
                  <a:pt x="5172786" y="183138"/>
                  <a:pt x="5200247" y="142695"/>
                </a:cubicBezTo>
                <a:cubicBezTo>
                  <a:pt x="5206135" y="157748"/>
                  <a:pt x="5203071" y="179288"/>
                  <a:pt x="5235691" y="173330"/>
                </a:cubicBezTo>
                <a:cubicBezTo>
                  <a:pt x="5249654" y="179935"/>
                  <a:pt x="5254450" y="203448"/>
                  <a:pt x="5280133" y="189342"/>
                </a:cubicBezTo>
                <a:cubicBezTo>
                  <a:pt x="5244836" y="171370"/>
                  <a:pt x="5299493" y="163568"/>
                  <a:pt x="5291963" y="139446"/>
                </a:cubicBezTo>
                <a:cubicBezTo>
                  <a:pt x="5331555" y="120349"/>
                  <a:pt x="5427790" y="132865"/>
                  <a:pt x="5418472" y="89163"/>
                </a:cubicBezTo>
                <a:cubicBezTo>
                  <a:pt x="5428057" y="62053"/>
                  <a:pt x="5484665" y="97616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40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6F27278-DFD8-4200-A2A2-F0A639100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218DDE0-D746-4015-81C1-EEC68AF52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4293216"/>
          </a:xfrm>
          <a:custGeom>
            <a:avLst/>
            <a:gdLst>
              <a:gd name="connsiteX0" fmla="*/ 0 w 12091911"/>
              <a:gd name="connsiteY0" fmla="*/ 0 h 4293216"/>
              <a:gd name="connsiteX1" fmla="*/ 12091911 w 12091911"/>
              <a:gd name="connsiteY1" fmla="*/ 0 h 4293216"/>
              <a:gd name="connsiteX2" fmla="*/ 12091911 w 12091911"/>
              <a:gd name="connsiteY2" fmla="*/ 3912618 h 4293216"/>
              <a:gd name="connsiteX3" fmla="*/ 12044129 w 12091911"/>
              <a:gd name="connsiteY3" fmla="*/ 3906055 h 4293216"/>
              <a:gd name="connsiteX4" fmla="*/ 11928115 w 12091911"/>
              <a:gd name="connsiteY4" fmla="*/ 3890444 h 4293216"/>
              <a:gd name="connsiteX5" fmla="*/ 11780529 w 12091911"/>
              <a:gd name="connsiteY5" fmla="*/ 3902144 h 4293216"/>
              <a:gd name="connsiteX6" fmla="*/ 11710054 w 12091911"/>
              <a:gd name="connsiteY6" fmla="*/ 3898773 h 4293216"/>
              <a:gd name="connsiteX7" fmla="*/ 11571216 w 12091911"/>
              <a:gd name="connsiteY7" fmla="*/ 3869174 h 4293216"/>
              <a:gd name="connsiteX8" fmla="*/ 11393808 w 12091911"/>
              <a:gd name="connsiteY8" fmla="*/ 3908078 h 4293216"/>
              <a:gd name="connsiteX9" fmla="*/ 11251845 w 12091911"/>
              <a:gd name="connsiteY9" fmla="*/ 3945455 h 4293216"/>
              <a:gd name="connsiteX10" fmla="*/ 11127784 w 12091911"/>
              <a:gd name="connsiteY10" fmla="*/ 3934428 h 4293216"/>
              <a:gd name="connsiteX11" fmla="*/ 10907026 w 12091911"/>
              <a:gd name="connsiteY11" fmla="*/ 3933006 h 4293216"/>
              <a:gd name="connsiteX12" fmla="*/ 10645492 w 12091911"/>
              <a:gd name="connsiteY12" fmla="*/ 3883110 h 4293216"/>
              <a:gd name="connsiteX13" fmla="*/ 10529706 w 12091911"/>
              <a:gd name="connsiteY13" fmla="*/ 3854414 h 4293216"/>
              <a:gd name="connsiteX14" fmla="*/ 10443384 w 12091911"/>
              <a:gd name="connsiteY14" fmla="*/ 3835840 h 4293216"/>
              <a:gd name="connsiteX15" fmla="*/ 10333549 w 12091911"/>
              <a:gd name="connsiteY15" fmla="*/ 3814997 h 4293216"/>
              <a:gd name="connsiteX16" fmla="*/ 10234768 w 12091911"/>
              <a:gd name="connsiteY16" fmla="*/ 3813016 h 4293216"/>
              <a:gd name="connsiteX17" fmla="*/ 10027657 w 12091911"/>
              <a:gd name="connsiteY17" fmla="*/ 3769485 h 4293216"/>
              <a:gd name="connsiteX18" fmla="*/ 9871360 w 12091911"/>
              <a:gd name="connsiteY18" fmla="*/ 3772203 h 4293216"/>
              <a:gd name="connsiteX19" fmla="*/ 9517935 w 12091911"/>
              <a:gd name="connsiteY19" fmla="*/ 3713373 h 4293216"/>
              <a:gd name="connsiteX20" fmla="*/ 9485910 w 12091911"/>
              <a:gd name="connsiteY20" fmla="*/ 3705079 h 4293216"/>
              <a:gd name="connsiteX21" fmla="*/ 9380357 w 12091911"/>
              <a:gd name="connsiteY21" fmla="*/ 3686037 h 4293216"/>
              <a:gd name="connsiteX22" fmla="*/ 9313032 w 12091911"/>
              <a:gd name="connsiteY22" fmla="*/ 3664725 h 4293216"/>
              <a:gd name="connsiteX23" fmla="*/ 9178904 w 12091911"/>
              <a:gd name="connsiteY23" fmla="*/ 3608089 h 4293216"/>
              <a:gd name="connsiteX24" fmla="*/ 9084023 w 12091911"/>
              <a:gd name="connsiteY24" fmla="*/ 3609512 h 4293216"/>
              <a:gd name="connsiteX25" fmla="*/ 8808647 w 12091911"/>
              <a:gd name="connsiteY25" fmla="*/ 3558032 h 4293216"/>
              <a:gd name="connsiteX26" fmla="*/ 8736065 w 12091911"/>
              <a:gd name="connsiteY26" fmla="*/ 3545340 h 4293216"/>
              <a:gd name="connsiteX27" fmla="*/ 8520956 w 12091911"/>
              <a:gd name="connsiteY27" fmla="*/ 3519130 h 4293216"/>
              <a:gd name="connsiteX28" fmla="*/ 8369836 w 12091911"/>
              <a:gd name="connsiteY28" fmla="*/ 3480965 h 4293216"/>
              <a:gd name="connsiteX29" fmla="*/ 8347437 w 12091911"/>
              <a:gd name="connsiteY29" fmla="*/ 3487446 h 4293216"/>
              <a:gd name="connsiteX30" fmla="*/ 8215388 w 12091911"/>
              <a:gd name="connsiteY30" fmla="*/ 3495457 h 4293216"/>
              <a:gd name="connsiteX31" fmla="*/ 8118027 w 12091911"/>
              <a:gd name="connsiteY31" fmla="*/ 3539042 h 4293216"/>
              <a:gd name="connsiteX32" fmla="*/ 7957116 w 12091911"/>
              <a:gd name="connsiteY32" fmla="*/ 3553398 h 4293216"/>
              <a:gd name="connsiteX33" fmla="*/ 7796828 w 12091911"/>
              <a:gd name="connsiteY33" fmla="*/ 3561525 h 4293216"/>
              <a:gd name="connsiteX34" fmla="*/ 7738320 w 12091911"/>
              <a:gd name="connsiteY34" fmla="*/ 3561514 h 4293216"/>
              <a:gd name="connsiteX35" fmla="*/ 7556081 w 12091911"/>
              <a:gd name="connsiteY35" fmla="*/ 3551265 h 4293216"/>
              <a:gd name="connsiteX36" fmla="*/ 7493727 w 12091911"/>
              <a:gd name="connsiteY36" fmla="*/ 3548490 h 4293216"/>
              <a:gd name="connsiteX37" fmla="*/ 7436213 w 12091911"/>
              <a:gd name="connsiteY37" fmla="*/ 3576452 h 4293216"/>
              <a:gd name="connsiteX38" fmla="*/ 7361018 w 12091911"/>
              <a:gd name="connsiteY38" fmla="*/ 3583787 h 4293216"/>
              <a:gd name="connsiteX39" fmla="*/ 7316118 w 12091911"/>
              <a:gd name="connsiteY39" fmla="*/ 3588504 h 4293216"/>
              <a:gd name="connsiteX40" fmla="*/ 7297754 w 12091911"/>
              <a:gd name="connsiteY40" fmla="*/ 3578615 h 4293216"/>
              <a:gd name="connsiteX41" fmla="*/ 7289555 w 12091911"/>
              <a:gd name="connsiteY41" fmla="*/ 3586062 h 4293216"/>
              <a:gd name="connsiteX42" fmla="*/ 7258133 w 12091911"/>
              <a:gd name="connsiteY42" fmla="*/ 3574806 h 4293216"/>
              <a:gd name="connsiteX43" fmla="*/ 7240818 w 12091911"/>
              <a:gd name="connsiteY43" fmla="*/ 3571016 h 4293216"/>
              <a:gd name="connsiteX44" fmla="*/ 7230333 w 12091911"/>
              <a:gd name="connsiteY44" fmla="*/ 3576831 h 4293216"/>
              <a:gd name="connsiteX45" fmla="*/ 7216963 w 12091911"/>
              <a:gd name="connsiteY45" fmla="*/ 3576572 h 4293216"/>
              <a:gd name="connsiteX46" fmla="*/ 7202989 w 12091911"/>
              <a:gd name="connsiteY46" fmla="*/ 3587336 h 4293216"/>
              <a:gd name="connsiteX47" fmla="*/ 7164099 w 12091911"/>
              <a:gd name="connsiteY47" fmla="*/ 3592446 h 4293216"/>
              <a:gd name="connsiteX48" fmla="*/ 6997292 w 12091911"/>
              <a:gd name="connsiteY48" fmla="*/ 3549161 h 4293216"/>
              <a:gd name="connsiteX49" fmla="*/ 6869489 w 12091911"/>
              <a:gd name="connsiteY49" fmla="*/ 3547094 h 4293216"/>
              <a:gd name="connsiteX50" fmla="*/ 6862101 w 12091911"/>
              <a:gd name="connsiteY50" fmla="*/ 3555890 h 4293216"/>
              <a:gd name="connsiteX51" fmla="*/ 6765718 w 12091911"/>
              <a:gd name="connsiteY51" fmla="*/ 3544539 h 4293216"/>
              <a:gd name="connsiteX52" fmla="*/ 6644253 w 12091911"/>
              <a:gd name="connsiteY52" fmla="*/ 3563766 h 4293216"/>
              <a:gd name="connsiteX53" fmla="*/ 6547016 w 12091911"/>
              <a:gd name="connsiteY53" fmla="*/ 3578825 h 4293216"/>
              <a:gd name="connsiteX54" fmla="*/ 6494015 w 12091911"/>
              <a:gd name="connsiteY54" fmla="*/ 3590262 h 4293216"/>
              <a:gd name="connsiteX55" fmla="*/ 6456583 w 12091911"/>
              <a:gd name="connsiteY55" fmla="*/ 3603733 h 4293216"/>
              <a:gd name="connsiteX56" fmla="*/ 6355198 w 12091911"/>
              <a:gd name="connsiteY56" fmla="*/ 3610328 h 4293216"/>
              <a:gd name="connsiteX57" fmla="*/ 6229966 w 12091911"/>
              <a:gd name="connsiteY57" fmla="*/ 3614226 h 4293216"/>
              <a:gd name="connsiteX58" fmla="*/ 6148939 w 12091911"/>
              <a:gd name="connsiteY58" fmla="*/ 3612128 h 4293216"/>
              <a:gd name="connsiteX59" fmla="*/ 6120982 w 12091911"/>
              <a:gd name="connsiteY59" fmla="*/ 3624460 h 4293216"/>
              <a:gd name="connsiteX60" fmla="*/ 6116835 w 12091911"/>
              <a:gd name="connsiteY60" fmla="*/ 3636243 h 4293216"/>
              <a:gd name="connsiteX61" fmla="*/ 6097658 w 12091911"/>
              <a:gd name="connsiteY61" fmla="*/ 3639228 h 4293216"/>
              <a:gd name="connsiteX62" fmla="*/ 6093121 w 12091911"/>
              <a:gd name="connsiteY62" fmla="*/ 3642160 h 4293216"/>
              <a:gd name="connsiteX63" fmla="*/ 6052912 w 12091911"/>
              <a:gd name="connsiteY63" fmla="*/ 3647760 h 4293216"/>
              <a:gd name="connsiteX64" fmla="*/ 5995820 w 12091911"/>
              <a:gd name="connsiteY64" fmla="*/ 3635040 h 4293216"/>
              <a:gd name="connsiteX65" fmla="*/ 5865836 w 12091911"/>
              <a:gd name="connsiteY65" fmla="*/ 3656467 h 4293216"/>
              <a:gd name="connsiteX66" fmla="*/ 5491969 w 12091911"/>
              <a:gd name="connsiteY66" fmla="*/ 3676789 h 4293216"/>
              <a:gd name="connsiteX67" fmla="*/ 5259333 w 12091911"/>
              <a:gd name="connsiteY67" fmla="*/ 3672942 h 4293216"/>
              <a:gd name="connsiteX68" fmla="*/ 5091317 w 12091911"/>
              <a:gd name="connsiteY68" fmla="*/ 3667277 h 4293216"/>
              <a:gd name="connsiteX69" fmla="*/ 5016799 w 12091911"/>
              <a:gd name="connsiteY69" fmla="*/ 3651805 h 4293216"/>
              <a:gd name="connsiteX70" fmla="*/ 4994074 w 12091911"/>
              <a:gd name="connsiteY70" fmla="*/ 3643894 h 4293216"/>
              <a:gd name="connsiteX71" fmla="*/ 4991253 w 12091911"/>
              <a:gd name="connsiteY71" fmla="*/ 3645778 h 4293216"/>
              <a:gd name="connsiteX72" fmla="*/ 4964717 w 12091911"/>
              <a:gd name="connsiteY72" fmla="*/ 3645057 h 4293216"/>
              <a:gd name="connsiteX73" fmla="*/ 4958982 w 12091911"/>
              <a:gd name="connsiteY73" fmla="*/ 3639197 h 4293216"/>
              <a:gd name="connsiteX74" fmla="*/ 4940800 w 12091911"/>
              <a:gd name="connsiteY74" fmla="*/ 3636915 h 4293216"/>
              <a:gd name="connsiteX75" fmla="*/ 4905044 w 12091911"/>
              <a:gd name="connsiteY75" fmla="*/ 3627605 h 4293216"/>
              <a:gd name="connsiteX76" fmla="*/ 4898294 w 12091911"/>
              <a:gd name="connsiteY76" fmla="*/ 3630378 h 4293216"/>
              <a:gd name="connsiteX77" fmla="*/ 4853350 w 12091911"/>
              <a:gd name="connsiteY77" fmla="*/ 3636980 h 4293216"/>
              <a:gd name="connsiteX78" fmla="*/ 4843501 w 12091911"/>
              <a:gd name="connsiteY78" fmla="*/ 3625413 h 4293216"/>
              <a:gd name="connsiteX79" fmla="*/ 4828152 w 12091911"/>
              <a:gd name="connsiteY79" fmla="*/ 3632802 h 4293216"/>
              <a:gd name="connsiteX80" fmla="*/ 4798881 w 12091911"/>
              <a:gd name="connsiteY80" fmla="*/ 3642033 h 4293216"/>
              <a:gd name="connsiteX81" fmla="*/ 4731043 w 12091911"/>
              <a:gd name="connsiteY81" fmla="*/ 3689844 h 4293216"/>
              <a:gd name="connsiteX82" fmla="*/ 4674717 w 12091911"/>
              <a:gd name="connsiteY82" fmla="*/ 3682772 h 4293216"/>
              <a:gd name="connsiteX83" fmla="*/ 4663342 w 12091911"/>
              <a:gd name="connsiteY83" fmla="*/ 3682515 h 4293216"/>
              <a:gd name="connsiteX84" fmla="*/ 4663098 w 12091911"/>
              <a:gd name="connsiteY84" fmla="*/ 3682992 h 4293216"/>
              <a:gd name="connsiteX85" fmla="*/ 4651064 w 12091911"/>
              <a:gd name="connsiteY85" fmla="*/ 3683681 h 4293216"/>
              <a:gd name="connsiteX86" fmla="*/ 4642600 w 12091911"/>
              <a:gd name="connsiteY86" fmla="*/ 3682048 h 4293216"/>
              <a:gd name="connsiteX87" fmla="*/ 4620530 w 12091911"/>
              <a:gd name="connsiteY87" fmla="*/ 3681551 h 4293216"/>
              <a:gd name="connsiteX88" fmla="*/ 4612818 w 12091911"/>
              <a:gd name="connsiteY88" fmla="*/ 3684580 h 4293216"/>
              <a:gd name="connsiteX89" fmla="*/ 4420066 w 12091911"/>
              <a:gd name="connsiteY89" fmla="*/ 3795398 h 4293216"/>
              <a:gd name="connsiteX90" fmla="*/ 4283650 w 12091911"/>
              <a:gd name="connsiteY90" fmla="*/ 3840751 h 4293216"/>
              <a:gd name="connsiteX91" fmla="*/ 4233000 w 12091911"/>
              <a:gd name="connsiteY91" fmla="*/ 3854432 h 4293216"/>
              <a:gd name="connsiteX92" fmla="*/ 4148271 w 12091911"/>
              <a:gd name="connsiteY92" fmla="*/ 3890899 h 4293216"/>
              <a:gd name="connsiteX93" fmla="*/ 4110068 w 12091911"/>
              <a:gd name="connsiteY93" fmla="*/ 3894727 h 4293216"/>
              <a:gd name="connsiteX94" fmla="*/ 4072286 w 12091911"/>
              <a:gd name="connsiteY94" fmla="*/ 3887183 h 4293216"/>
              <a:gd name="connsiteX95" fmla="*/ 3975776 w 12091911"/>
              <a:gd name="connsiteY95" fmla="*/ 3939546 h 4293216"/>
              <a:gd name="connsiteX96" fmla="*/ 3912795 w 12091911"/>
              <a:gd name="connsiteY96" fmla="*/ 3964223 h 4293216"/>
              <a:gd name="connsiteX97" fmla="*/ 3861672 w 12091911"/>
              <a:gd name="connsiteY97" fmla="*/ 3961130 h 4293216"/>
              <a:gd name="connsiteX98" fmla="*/ 3731728 w 12091911"/>
              <a:gd name="connsiteY98" fmla="*/ 3978381 h 4293216"/>
              <a:gd name="connsiteX99" fmla="*/ 3548981 w 12091911"/>
              <a:gd name="connsiteY99" fmla="*/ 3969289 h 4293216"/>
              <a:gd name="connsiteX100" fmla="*/ 3491584 w 12091911"/>
              <a:gd name="connsiteY100" fmla="*/ 3977333 h 4293216"/>
              <a:gd name="connsiteX101" fmla="*/ 3486311 w 12091911"/>
              <a:gd name="connsiteY101" fmla="*/ 3986680 h 4293216"/>
              <a:gd name="connsiteX102" fmla="*/ 3395072 w 12091911"/>
              <a:gd name="connsiteY102" fmla="*/ 3965888 h 4293216"/>
              <a:gd name="connsiteX103" fmla="*/ 3285493 w 12091911"/>
              <a:gd name="connsiteY103" fmla="*/ 4000384 h 4293216"/>
              <a:gd name="connsiteX104" fmla="*/ 3206616 w 12091911"/>
              <a:gd name="connsiteY104" fmla="*/ 4036832 h 4293216"/>
              <a:gd name="connsiteX105" fmla="*/ 3160748 w 12091911"/>
              <a:gd name="connsiteY105" fmla="*/ 4052769 h 4293216"/>
              <a:gd name="connsiteX106" fmla="*/ 3129191 w 12091911"/>
              <a:gd name="connsiteY106" fmla="*/ 4069358 h 4293216"/>
              <a:gd name="connsiteX107" fmla="*/ 3039069 w 12091911"/>
              <a:gd name="connsiteY107" fmla="*/ 4084720 h 4293216"/>
              <a:gd name="connsiteX108" fmla="*/ 2885591 w 12091911"/>
              <a:gd name="connsiteY108" fmla="*/ 4098953 h 4293216"/>
              <a:gd name="connsiteX109" fmla="*/ 2786785 w 12091911"/>
              <a:gd name="connsiteY109" fmla="*/ 4155895 h 4293216"/>
              <a:gd name="connsiteX110" fmla="*/ 2654558 w 12091911"/>
              <a:gd name="connsiteY110" fmla="*/ 4163783 h 4293216"/>
              <a:gd name="connsiteX111" fmla="*/ 2380799 w 12091911"/>
              <a:gd name="connsiteY111" fmla="*/ 4186131 h 4293216"/>
              <a:gd name="connsiteX112" fmla="*/ 2063926 w 12091911"/>
              <a:gd name="connsiteY112" fmla="*/ 4224310 h 4293216"/>
              <a:gd name="connsiteX113" fmla="*/ 1862739 w 12091911"/>
              <a:gd name="connsiteY113" fmla="*/ 4255957 h 4293216"/>
              <a:gd name="connsiteX114" fmla="*/ 1737815 w 12091911"/>
              <a:gd name="connsiteY114" fmla="*/ 4262724 h 4293216"/>
              <a:gd name="connsiteX115" fmla="*/ 1676634 w 12091911"/>
              <a:gd name="connsiteY115" fmla="*/ 4260795 h 4293216"/>
              <a:gd name="connsiteX116" fmla="*/ 1645411 w 12091911"/>
              <a:gd name="connsiteY116" fmla="*/ 4275834 h 4293216"/>
              <a:gd name="connsiteX117" fmla="*/ 1640707 w 12091911"/>
              <a:gd name="connsiteY117" fmla="*/ 4278408 h 4293216"/>
              <a:gd name="connsiteX118" fmla="*/ 1629708 w 12091911"/>
              <a:gd name="connsiteY118" fmla="*/ 4274155 h 4293216"/>
              <a:gd name="connsiteX119" fmla="*/ 1493815 w 12091911"/>
              <a:gd name="connsiteY119" fmla="*/ 4278417 h 4293216"/>
              <a:gd name="connsiteX120" fmla="*/ 1350287 w 12091911"/>
              <a:gd name="connsiteY120" fmla="*/ 4293216 h 4293216"/>
              <a:gd name="connsiteX121" fmla="*/ 1045571 w 12091911"/>
              <a:gd name="connsiteY121" fmla="*/ 4279791 h 4293216"/>
              <a:gd name="connsiteX122" fmla="*/ 998403 w 12091911"/>
              <a:gd name="connsiteY122" fmla="*/ 4276697 h 4293216"/>
              <a:gd name="connsiteX123" fmla="*/ 827312 w 12091911"/>
              <a:gd name="connsiteY123" fmla="*/ 4218527 h 4293216"/>
              <a:gd name="connsiteX124" fmla="*/ 766621 w 12091911"/>
              <a:gd name="connsiteY124" fmla="*/ 4209522 h 4293216"/>
              <a:gd name="connsiteX125" fmla="*/ 479703 w 12091911"/>
              <a:gd name="connsiteY125" fmla="*/ 4162078 h 4293216"/>
              <a:gd name="connsiteX126" fmla="*/ 441281 w 12091911"/>
              <a:gd name="connsiteY126" fmla="*/ 4150343 h 4293216"/>
              <a:gd name="connsiteX127" fmla="*/ 390280 w 12091911"/>
              <a:gd name="connsiteY127" fmla="*/ 4127313 h 4293216"/>
              <a:gd name="connsiteX128" fmla="*/ 156775 w 12091911"/>
              <a:gd name="connsiteY128" fmla="*/ 4120589 h 4293216"/>
              <a:gd name="connsiteX129" fmla="*/ 76041 w 12091911"/>
              <a:gd name="connsiteY129" fmla="*/ 4102827 h 4293216"/>
              <a:gd name="connsiteX130" fmla="*/ 0 w 12091911"/>
              <a:gd name="connsiteY130" fmla="*/ 4107190 h 429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2091911" h="4293216">
                <a:moveTo>
                  <a:pt x="0" y="0"/>
                </a:moveTo>
                <a:lnTo>
                  <a:pt x="12091911" y="0"/>
                </a:lnTo>
                <a:lnTo>
                  <a:pt x="12091911" y="3912618"/>
                </a:lnTo>
                <a:lnTo>
                  <a:pt x="12044129" y="3906055"/>
                </a:lnTo>
                <a:cubicBezTo>
                  <a:pt x="12001409" y="3898977"/>
                  <a:pt x="11960811" y="3892244"/>
                  <a:pt x="11928115" y="3890444"/>
                </a:cubicBezTo>
                <a:cubicBezTo>
                  <a:pt x="11862725" y="3886846"/>
                  <a:pt x="11791542" y="3873181"/>
                  <a:pt x="11780529" y="3902144"/>
                </a:cubicBezTo>
                <a:cubicBezTo>
                  <a:pt x="11762102" y="3899494"/>
                  <a:pt x="11720932" y="3882470"/>
                  <a:pt x="11710054" y="3898773"/>
                </a:cubicBezTo>
                <a:cubicBezTo>
                  <a:pt x="11649823" y="3866841"/>
                  <a:pt x="11618182" y="3912928"/>
                  <a:pt x="11571216" y="3869174"/>
                </a:cubicBezTo>
                <a:cubicBezTo>
                  <a:pt x="11502256" y="3856794"/>
                  <a:pt x="11417663" y="3877157"/>
                  <a:pt x="11393808" y="3908078"/>
                </a:cubicBezTo>
                <a:cubicBezTo>
                  <a:pt x="11363464" y="3933311"/>
                  <a:pt x="11271918" y="3930935"/>
                  <a:pt x="11251845" y="3945455"/>
                </a:cubicBezTo>
                <a:cubicBezTo>
                  <a:pt x="11217857" y="3913421"/>
                  <a:pt x="11164572" y="3946291"/>
                  <a:pt x="11127784" y="3934428"/>
                </a:cubicBezTo>
                <a:cubicBezTo>
                  <a:pt x="11049567" y="3930947"/>
                  <a:pt x="11002959" y="3902176"/>
                  <a:pt x="10907026" y="3933006"/>
                </a:cubicBezTo>
                <a:cubicBezTo>
                  <a:pt x="10826222" y="3896404"/>
                  <a:pt x="10743722" y="3923336"/>
                  <a:pt x="10645492" y="3883110"/>
                </a:cubicBezTo>
                <a:cubicBezTo>
                  <a:pt x="10588008" y="3873684"/>
                  <a:pt x="10585346" y="3849893"/>
                  <a:pt x="10529706" y="3854414"/>
                </a:cubicBezTo>
                <a:cubicBezTo>
                  <a:pt x="10509757" y="3890305"/>
                  <a:pt x="10471954" y="3839401"/>
                  <a:pt x="10443384" y="3835840"/>
                </a:cubicBezTo>
                <a:cubicBezTo>
                  <a:pt x="10424682" y="3858966"/>
                  <a:pt x="10354370" y="3818212"/>
                  <a:pt x="10333549" y="3814997"/>
                </a:cubicBezTo>
                <a:cubicBezTo>
                  <a:pt x="10326572" y="3829032"/>
                  <a:pt x="10243090" y="3828647"/>
                  <a:pt x="10234768" y="3813016"/>
                </a:cubicBezTo>
                <a:cubicBezTo>
                  <a:pt x="10183786" y="3805431"/>
                  <a:pt x="10099277" y="3776376"/>
                  <a:pt x="10027657" y="3769485"/>
                </a:cubicBezTo>
                <a:cubicBezTo>
                  <a:pt x="9955107" y="3753741"/>
                  <a:pt x="9901079" y="3771847"/>
                  <a:pt x="9871360" y="3772203"/>
                </a:cubicBezTo>
                <a:cubicBezTo>
                  <a:pt x="9733744" y="3763196"/>
                  <a:pt x="9644016" y="3711202"/>
                  <a:pt x="9517935" y="3713373"/>
                </a:cubicBezTo>
                <a:cubicBezTo>
                  <a:pt x="9502162" y="3721370"/>
                  <a:pt x="9493113" y="3721731"/>
                  <a:pt x="9485910" y="3705079"/>
                </a:cubicBezTo>
                <a:cubicBezTo>
                  <a:pt x="9446606" y="3704246"/>
                  <a:pt x="9404769" y="3663925"/>
                  <a:pt x="9380357" y="3686037"/>
                </a:cubicBezTo>
                <a:cubicBezTo>
                  <a:pt x="9380742" y="3649884"/>
                  <a:pt x="9324850" y="3698827"/>
                  <a:pt x="9313032" y="3664725"/>
                </a:cubicBezTo>
                <a:cubicBezTo>
                  <a:pt x="9319542" y="3608244"/>
                  <a:pt x="9221121" y="3630113"/>
                  <a:pt x="9178904" y="3608089"/>
                </a:cubicBezTo>
                <a:cubicBezTo>
                  <a:pt x="9140735" y="3598887"/>
                  <a:pt x="9126168" y="3609201"/>
                  <a:pt x="9084023" y="3609512"/>
                </a:cubicBezTo>
                <a:cubicBezTo>
                  <a:pt x="9022313" y="3601169"/>
                  <a:pt x="8866640" y="3568729"/>
                  <a:pt x="8808647" y="3558032"/>
                </a:cubicBezTo>
                <a:cubicBezTo>
                  <a:pt x="8787750" y="3544741"/>
                  <a:pt x="8752956" y="3588366"/>
                  <a:pt x="8736065" y="3545340"/>
                </a:cubicBezTo>
                <a:cubicBezTo>
                  <a:pt x="8688117" y="3538856"/>
                  <a:pt x="8576962" y="3528643"/>
                  <a:pt x="8520956" y="3519130"/>
                </a:cubicBezTo>
                <a:cubicBezTo>
                  <a:pt x="8459919" y="3508401"/>
                  <a:pt x="8398756" y="3486245"/>
                  <a:pt x="8369836" y="3480965"/>
                </a:cubicBezTo>
                <a:cubicBezTo>
                  <a:pt x="8371044" y="3489108"/>
                  <a:pt x="8354564" y="3493868"/>
                  <a:pt x="8347437" y="3487446"/>
                </a:cubicBezTo>
                <a:cubicBezTo>
                  <a:pt x="8215343" y="3464778"/>
                  <a:pt x="8299104" y="3537184"/>
                  <a:pt x="8215388" y="3495457"/>
                </a:cubicBezTo>
                <a:cubicBezTo>
                  <a:pt x="8162675" y="3488531"/>
                  <a:pt x="8177548" y="3582288"/>
                  <a:pt x="8118027" y="3539042"/>
                </a:cubicBezTo>
                <a:cubicBezTo>
                  <a:pt x="8054700" y="3540954"/>
                  <a:pt x="8019437" y="3576622"/>
                  <a:pt x="7957116" y="3553398"/>
                </a:cubicBezTo>
                <a:cubicBezTo>
                  <a:pt x="7897850" y="3555338"/>
                  <a:pt x="7848775" y="3571008"/>
                  <a:pt x="7796828" y="3561525"/>
                </a:cubicBezTo>
                <a:cubicBezTo>
                  <a:pt x="7778245" y="3573363"/>
                  <a:pt x="7759734" y="3578339"/>
                  <a:pt x="7738320" y="3561514"/>
                </a:cubicBezTo>
                <a:lnTo>
                  <a:pt x="7556081" y="3551265"/>
                </a:lnTo>
                <a:cubicBezTo>
                  <a:pt x="7529885" y="3567497"/>
                  <a:pt x="7520323" y="3529376"/>
                  <a:pt x="7493727" y="3548490"/>
                </a:cubicBezTo>
                <a:cubicBezTo>
                  <a:pt x="7509489" y="3576052"/>
                  <a:pt x="7431131" y="3551198"/>
                  <a:pt x="7436213" y="3576452"/>
                </a:cubicBezTo>
                <a:cubicBezTo>
                  <a:pt x="7399644" y="3544301"/>
                  <a:pt x="7399154" y="3590063"/>
                  <a:pt x="7361018" y="3583787"/>
                </a:cubicBezTo>
                <a:cubicBezTo>
                  <a:pt x="7340652" y="3572503"/>
                  <a:pt x="7328109" y="3571793"/>
                  <a:pt x="7316118" y="3588504"/>
                </a:cubicBezTo>
                <a:lnTo>
                  <a:pt x="7297754" y="3578615"/>
                </a:lnTo>
                <a:lnTo>
                  <a:pt x="7289555" y="3586062"/>
                </a:lnTo>
                <a:cubicBezTo>
                  <a:pt x="7276798" y="3580973"/>
                  <a:pt x="7266516" y="3577317"/>
                  <a:pt x="7258133" y="3574806"/>
                </a:cubicBezTo>
                <a:lnTo>
                  <a:pt x="7240818" y="3571016"/>
                </a:lnTo>
                <a:lnTo>
                  <a:pt x="7230333" y="3576831"/>
                </a:lnTo>
                <a:lnTo>
                  <a:pt x="7216963" y="3576572"/>
                </a:lnTo>
                <a:lnTo>
                  <a:pt x="7202989" y="3587336"/>
                </a:lnTo>
                <a:cubicBezTo>
                  <a:pt x="7195463" y="3590936"/>
                  <a:pt x="7184033" y="3593401"/>
                  <a:pt x="7164099" y="3592446"/>
                </a:cubicBezTo>
                <a:cubicBezTo>
                  <a:pt x="7093301" y="3584611"/>
                  <a:pt x="7082194" y="3592451"/>
                  <a:pt x="6997292" y="3549161"/>
                </a:cubicBezTo>
                <a:cubicBezTo>
                  <a:pt x="6978950" y="3535225"/>
                  <a:pt x="6892022" y="3545973"/>
                  <a:pt x="6869489" y="3547094"/>
                </a:cubicBezTo>
                <a:cubicBezTo>
                  <a:pt x="6846958" y="3548215"/>
                  <a:pt x="6864048" y="3552690"/>
                  <a:pt x="6862101" y="3555890"/>
                </a:cubicBezTo>
                <a:cubicBezTo>
                  <a:pt x="6808532" y="3523387"/>
                  <a:pt x="6794095" y="3568824"/>
                  <a:pt x="6765718" y="3544539"/>
                </a:cubicBezTo>
                <a:cubicBezTo>
                  <a:pt x="6702164" y="3548509"/>
                  <a:pt x="6670123" y="3584790"/>
                  <a:pt x="6644253" y="3563766"/>
                </a:cubicBezTo>
                <a:cubicBezTo>
                  <a:pt x="6614658" y="3573340"/>
                  <a:pt x="6580198" y="3600149"/>
                  <a:pt x="6547016" y="3578825"/>
                </a:cubicBezTo>
                <a:cubicBezTo>
                  <a:pt x="6552502" y="3602009"/>
                  <a:pt x="6505840" y="3570920"/>
                  <a:pt x="6494015" y="3590262"/>
                </a:cubicBezTo>
                <a:cubicBezTo>
                  <a:pt x="6486585" y="3606381"/>
                  <a:pt x="6470696" y="3600705"/>
                  <a:pt x="6456583" y="3603733"/>
                </a:cubicBezTo>
                <a:cubicBezTo>
                  <a:pt x="6443021" y="3618659"/>
                  <a:pt x="6376265" y="3618370"/>
                  <a:pt x="6355198" y="3610328"/>
                </a:cubicBezTo>
                <a:cubicBezTo>
                  <a:pt x="6298604" y="3577531"/>
                  <a:pt x="6275699" y="3638665"/>
                  <a:pt x="6229966" y="3614226"/>
                </a:cubicBezTo>
                <a:cubicBezTo>
                  <a:pt x="6216690" y="3612565"/>
                  <a:pt x="6159605" y="3609199"/>
                  <a:pt x="6148939" y="3612128"/>
                </a:cubicBezTo>
                <a:lnTo>
                  <a:pt x="6120982" y="3624460"/>
                </a:lnTo>
                <a:lnTo>
                  <a:pt x="6116835" y="3636243"/>
                </a:lnTo>
                <a:lnTo>
                  <a:pt x="6097658" y="3639228"/>
                </a:lnTo>
                <a:lnTo>
                  <a:pt x="6093121" y="3642160"/>
                </a:lnTo>
                <a:cubicBezTo>
                  <a:pt x="6084466" y="3647808"/>
                  <a:pt x="6062165" y="3643983"/>
                  <a:pt x="6052912" y="3647760"/>
                </a:cubicBezTo>
                <a:cubicBezTo>
                  <a:pt x="6044162" y="3597326"/>
                  <a:pt x="5986375" y="3680654"/>
                  <a:pt x="5995820" y="3635040"/>
                </a:cubicBezTo>
                <a:cubicBezTo>
                  <a:pt x="5943457" y="3647023"/>
                  <a:pt x="5911729" y="3605001"/>
                  <a:pt x="5865836" y="3656467"/>
                </a:cubicBezTo>
                <a:cubicBezTo>
                  <a:pt x="5708454" y="3644124"/>
                  <a:pt x="5605560" y="3698267"/>
                  <a:pt x="5491969" y="3676789"/>
                </a:cubicBezTo>
                <a:cubicBezTo>
                  <a:pt x="5433896" y="3644772"/>
                  <a:pt x="5294157" y="3671453"/>
                  <a:pt x="5259333" y="3672942"/>
                </a:cubicBezTo>
                <a:cubicBezTo>
                  <a:pt x="5179954" y="3683646"/>
                  <a:pt x="5151790" y="3671717"/>
                  <a:pt x="5091317" y="3667277"/>
                </a:cubicBezTo>
                <a:cubicBezTo>
                  <a:pt x="5085517" y="3660628"/>
                  <a:pt x="5024261" y="3655624"/>
                  <a:pt x="5016799" y="3651805"/>
                </a:cubicBezTo>
                <a:lnTo>
                  <a:pt x="4994074" y="3643894"/>
                </a:lnTo>
                <a:lnTo>
                  <a:pt x="4991253" y="3645778"/>
                </a:lnTo>
                <a:cubicBezTo>
                  <a:pt x="4978555" y="3649676"/>
                  <a:pt x="4970582" y="3648487"/>
                  <a:pt x="4964717" y="3645057"/>
                </a:cubicBezTo>
                <a:lnTo>
                  <a:pt x="4958982" y="3639197"/>
                </a:lnTo>
                <a:lnTo>
                  <a:pt x="4940800" y="3636915"/>
                </a:lnTo>
                <a:lnTo>
                  <a:pt x="4905044" y="3627605"/>
                </a:lnTo>
                <a:lnTo>
                  <a:pt x="4898294" y="3630378"/>
                </a:lnTo>
                <a:lnTo>
                  <a:pt x="4853350" y="3636980"/>
                </a:lnTo>
                <a:lnTo>
                  <a:pt x="4843501" y="3625413"/>
                </a:lnTo>
                <a:cubicBezTo>
                  <a:pt x="4840535" y="3629843"/>
                  <a:pt x="4836025" y="3632811"/>
                  <a:pt x="4828152" y="3632802"/>
                </a:cubicBezTo>
                <a:cubicBezTo>
                  <a:pt x="4839825" y="3664222"/>
                  <a:pt x="4823129" y="3644832"/>
                  <a:pt x="4798881" y="3642033"/>
                </a:cubicBezTo>
                <a:cubicBezTo>
                  <a:pt x="4811600" y="3690208"/>
                  <a:pt x="4742972" y="3663284"/>
                  <a:pt x="4731043" y="3689844"/>
                </a:cubicBezTo>
                <a:cubicBezTo>
                  <a:pt x="4712943" y="3686702"/>
                  <a:pt x="4694035" y="3684258"/>
                  <a:pt x="4674717" y="3682772"/>
                </a:cubicBezTo>
                <a:lnTo>
                  <a:pt x="4663342" y="3682515"/>
                </a:lnTo>
                <a:lnTo>
                  <a:pt x="4663098" y="3682992"/>
                </a:lnTo>
                <a:cubicBezTo>
                  <a:pt x="4660589" y="3683966"/>
                  <a:pt x="4656833" y="3684267"/>
                  <a:pt x="4651064" y="3683681"/>
                </a:cubicBezTo>
                <a:lnTo>
                  <a:pt x="4642600" y="3682048"/>
                </a:lnTo>
                <a:lnTo>
                  <a:pt x="4620530" y="3681551"/>
                </a:lnTo>
                <a:lnTo>
                  <a:pt x="4612818" y="3684580"/>
                </a:lnTo>
                <a:cubicBezTo>
                  <a:pt x="4579407" y="3703554"/>
                  <a:pt x="4488550" y="3721692"/>
                  <a:pt x="4420066" y="3795398"/>
                </a:cubicBezTo>
                <a:cubicBezTo>
                  <a:pt x="4369320" y="3811140"/>
                  <a:pt x="4331351" y="3837751"/>
                  <a:pt x="4283650" y="3840751"/>
                </a:cubicBezTo>
                <a:cubicBezTo>
                  <a:pt x="4270974" y="3856527"/>
                  <a:pt x="4256385" y="3865663"/>
                  <a:pt x="4233000" y="3854432"/>
                </a:cubicBezTo>
                <a:cubicBezTo>
                  <a:pt x="4187742" y="3873686"/>
                  <a:pt x="4186659" y="3899807"/>
                  <a:pt x="4148271" y="3890899"/>
                </a:cubicBezTo>
                <a:cubicBezTo>
                  <a:pt x="4135104" y="3916339"/>
                  <a:pt x="4143342" y="3888274"/>
                  <a:pt x="4110068" y="3894727"/>
                </a:cubicBezTo>
                <a:cubicBezTo>
                  <a:pt x="4081813" y="3896478"/>
                  <a:pt x="4096442" y="3879578"/>
                  <a:pt x="4072286" y="3887183"/>
                </a:cubicBezTo>
                <a:cubicBezTo>
                  <a:pt x="4052929" y="3891627"/>
                  <a:pt x="4002358" y="3926706"/>
                  <a:pt x="3975776" y="3939546"/>
                </a:cubicBezTo>
                <a:cubicBezTo>
                  <a:pt x="3934856" y="3917067"/>
                  <a:pt x="3947618" y="3961358"/>
                  <a:pt x="3912795" y="3964223"/>
                </a:cubicBezTo>
                <a:cubicBezTo>
                  <a:pt x="3891913" y="3958096"/>
                  <a:pt x="3867237" y="3942193"/>
                  <a:pt x="3861672" y="3961130"/>
                </a:cubicBezTo>
                <a:cubicBezTo>
                  <a:pt x="3808971" y="3961511"/>
                  <a:pt x="3804006" y="3975213"/>
                  <a:pt x="3731728" y="3978381"/>
                </a:cubicBezTo>
                <a:cubicBezTo>
                  <a:pt x="3666861" y="3976798"/>
                  <a:pt x="3632040" y="4004722"/>
                  <a:pt x="3548981" y="3969289"/>
                </a:cubicBezTo>
                <a:cubicBezTo>
                  <a:pt x="3530323" y="3957099"/>
                  <a:pt x="3504625" y="3960701"/>
                  <a:pt x="3491584" y="3977333"/>
                </a:cubicBezTo>
                <a:cubicBezTo>
                  <a:pt x="3489340" y="3980196"/>
                  <a:pt x="3487564" y="3983344"/>
                  <a:pt x="3486311" y="3986680"/>
                </a:cubicBezTo>
                <a:cubicBezTo>
                  <a:pt x="3433096" y="3959190"/>
                  <a:pt x="3424361" y="3987444"/>
                  <a:pt x="3395072" y="3965888"/>
                </a:cubicBezTo>
                <a:cubicBezTo>
                  <a:pt x="3338556" y="3975354"/>
                  <a:pt x="3312021" y="4018932"/>
                  <a:pt x="3285493" y="4000384"/>
                </a:cubicBezTo>
                <a:cubicBezTo>
                  <a:pt x="3260378" y="4012435"/>
                  <a:pt x="3239761" y="4055040"/>
                  <a:pt x="3206616" y="4036832"/>
                </a:cubicBezTo>
                <a:cubicBezTo>
                  <a:pt x="3215154" y="4059294"/>
                  <a:pt x="3168370" y="4032600"/>
                  <a:pt x="3160748" y="4052769"/>
                </a:cubicBezTo>
                <a:cubicBezTo>
                  <a:pt x="3156575" y="4069365"/>
                  <a:pt x="3141406" y="4065133"/>
                  <a:pt x="3129191" y="4069358"/>
                </a:cubicBezTo>
                <a:cubicBezTo>
                  <a:pt x="3119320" y="4085309"/>
                  <a:pt x="3059260" y="4090840"/>
                  <a:pt x="3039069" y="4084720"/>
                </a:cubicBezTo>
                <a:cubicBezTo>
                  <a:pt x="2983092" y="4057201"/>
                  <a:pt x="2930506" y="4119151"/>
                  <a:pt x="2885591" y="4098953"/>
                </a:cubicBezTo>
                <a:cubicBezTo>
                  <a:pt x="2836811" y="4097011"/>
                  <a:pt x="2817713" y="4137716"/>
                  <a:pt x="2786785" y="4155895"/>
                </a:cubicBezTo>
                <a:cubicBezTo>
                  <a:pt x="2721035" y="4129239"/>
                  <a:pt x="2722222" y="4158744"/>
                  <a:pt x="2654558" y="4163783"/>
                </a:cubicBezTo>
                <a:cubicBezTo>
                  <a:pt x="2565211" y="4157326"/>
                  <a:pt x="2466735" y="4217805"/>
                  <a:pt x="2380799" y="4186131"/>
                </a:cubicBezTo>
                <a:cubicBezTo>
                  <a:pt x="2271387" y="4170867"/>
                  <a:pt x="2150269" y="4212672"/>
                  <a:pt x="2063926" y="4224310"/>
                </a:cubicBezTo>
                <a:cubicBezTo>
                  <a:pt x="1994229" y="4241819"/>
                  <a:pt x="1918896" y="4209389"/>
                  <a:pt x="1862739" y="4255957"/>
                </a:cubicBezTo>
                <a:cubicBezTo>
                  <a:pt x="1797799" y="4260090"/>
                  <a:pt x="1774127" y="4263430"/>
                  <a:pt x="1737815" y="4262724"/>
                </a:cubicBezTo>
                <a:cubicBezTo>
                  <a:pt x="1725968" y="4261030"/>
                  <a:pt x="1698867" y="4261451"/>
                  <a:pt x="1676634" y="4260795"/>
                </a:cubicBezTo>
                <a:cubicBezTo>
                  <a:pt x="1681364" y="4272434"/>
                  <a:pt x="1649030" y="4270797"/>
                  <a:pt x="1645411" y="4275834"/>
                </a:cubicBezTo>
                <a:lnTo>
                  <a:pt x="1640707" y="4278408"/>
                </a:lnTo>
                <a:lnTo>
                  <a:pt x="1629708" y="4274155"/>
                </a:lnTo>
                <a:cubicBezTo>
                  <a:pt x="1614414" y="4268710"/>
                  <a:pt x="1508377" y="4278234"/>
                  <a:pt x="1493815" y="4278417"/>
                </a:cubicBezTo>
                <a:cubicBezTo>
                  <a:pt x="1381602" y="4317129"/>
                  <a:pt x="1431115" y="4241870"/>
                  <a:pt x="1350287" y="4293216"/>
                </a:cubicBezTo>
                <a:cubicBezTo>
                  <a:pt x="1260037" y="4248399"/>
                  <a:pt x="1123431" y="4288034"/>
                  <a:pt x="1045571" y="4279791"/>
                </a:cubicBezTo>
                <a:cubicBezTo>
                  <a:pt x="1007424" y="4286025"/>
                  <a:pt x="1036796" y="4250099"/>
                  <a:pt x="998403" y="4276697"/>
                </a:cubicBezTo>
                <a:cubicBezTo>
                  <a:pt x="980723" y="4236650"/>
                  <a:pt x="858083" y="4229858"/>
                  <a:pt x="827312" y="4218527"/>
                </a:cubicBezTo>
                <a:cubicBezTo>
                  <a:pt x="776580" y="4198003"/>
                  <a:pt x="832119" y="4216661"/>
                  <a:pt x="766621" y="4209522"/>
                </a:cubicBezTo>
                <a:cubicBezTo>
                  <a:pt x="713645" y="4245768"/>
                  <a:pt x="534952" y="4112275"/>
                  <a:pt x="479703" y="4162078"/>
                </a:cubicBezTo>
                <a:cubicBezTo>
                  <a:pt x="471383" y="4144333"/>
                  <a:pt x="459897" y="4150476"/>
                  <a:pt x="441281" y="4150343"/>
                </a:cubicBezTo>
                <a:cubicBezTo>
                  <a:pt x="434718" y="4120060"/>
                  <a:pt x="402739" y="4146111"/>
                  <a:pt x="390280" y="4127313"/>
                </a:cubicBezTo>
                <a:cubicBezTo>
                  <a:pt x="334117" y="4135778"/>
                  <a:pt x="199293" y="4125705"/>
                  <a:pt x="156775" y="4120589"/>
                </a:cubicBezTo>
                <a:cubicBezTo>
                  <a:pt x="122863" y="4118991"/>
                  <a:pt x="109903" y="4099532"/>
                  <a:pt x="76041" y="4102827"/>
                </a:cubicBezTo>
                <a:lnTo>
                  <a:pt x="0" y="410719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2E152F-09A7-0979-6D78-D9A8475CB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343" y="730154"/>
            <a:ext cx="10290412" cy="97206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dirty="0"/>
              <a:t>Sample exercises for people with Parkinson's disease </a:t>
            </a:r>
            <a:endParaRPr lang="pl-PL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A1D0E51-44D2-47F0-8BB5-D7B082E36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24042" y="2042238"/>
            <a:ext cx="2345955" cy="2050918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27CD19A-E6DE-AAE5-CBF9-406C280E62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21" t="38403" r="20635" b="24764"/>
          <a:stretch/>
        </p:blipFill>
        <p:spPr>
          <a:xfrm>
            <a:off x="1466895" y="2140906"/>
            <a:ext cx="1860249" cy="1831481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A6CF63B-6A61-433F-A65C-1B149236A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8969" y="2042238"/>
            <a:ext cx="2345955" cy="2050918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CBD67BC-3666-A49F-0DEB-CB1DD784F6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17" t="35391" r="9674" b="23271"/>
          <a:stretch/>
        </p:blipFill>
        <p:spPr>
          <a:xfrm>
            <a:off x="3866495" y="2263632"/>
            <a:ext cx="2089686" cy="1613824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0DED6E1-BE9C-4B26-847B-A598E67FF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8840" y="2042238"/>
            <a:ext cx="2345955" cy="2050918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14881E7-6288-C9C7-C931-6D0665B637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217" t="46295" r="39674" b="14186"/>
          <a:stretch/>
        </p:blipFill>
        <p:spPr>
          <a:xfrm>
            <a:off x="6327396" y="2140906"/>
            <a:ext cx="2068728" cy="1831481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D749044-6503-4041-B880-7862BB234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33550" y="2042238"/>
            <a:ext cx="2345955" cy="2050918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83F0F58-CC18-DB11-F5B5-A44B9CE927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679" t="37809" r="31716" b="13862"/>
          <a:stretch/>
        </p:blipFill>
        <p:spPr>
          <a:xfrm>
            <a:off x="8761684" y="2235837"/>
            <a:ext cx="2089686" cy="1641619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556F3F-0B86-B254-D03E-EBA5498EA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4360460"/>
            <a:ext cx="9810604" cy="20403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dirty="0"/>
              <a:t>1. </a:t>
            </a:r>
            <a:r>
              <a:rPr lang="en-US" dirty="0"/>
              <a:t>Blow on the candle flame so as not to extinguish it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/>
              <a:t>2. </a:t>
            </a:r>
            <a:r>
              <a:rPr lang="en-US" dirty="0"/>
              <a:t>Forward and backward head bends.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3. </a:t>
            </a:r>
            <a:r>
              <a:rPr lang="pl-PL" dirty="0" err="1"/>
              <a:t>Making</a:t>
            </a:r>
            <a:r>
              <a:rPr lang="pl-PL" dirty="0"/>
              <a:t> </a:t>
            </a:r>
            <a:r>
              <a:rPr lang="pl-PL" dirty="0" err="1"/>
              <a:t>soap</a:t>
            </a:r>
            <a:r>
              <a:rPr lang="pl-PL" dirty="0"/>
              <a:t> </a:t>
            </a:r>
            <a:r>
              <a:rPr lang="pl-PL" dirty="0" err="1"/>
              <a:t>bubbles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/>
              <a:t>4. A</a:t>
            </a:r>
            <a:r>
              <a:rPr lang="en-US" dirty="0"/>
              <a:t>rm twist to the right and left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D0F9BDD-6418-3307-74F2-81CDD0206083}"/>
              </a:ext>
            </a:extLst>
          </p:cNvPr>
          <p:cNvSpPr txBox="1"/>
          <p:nvPr/>
        </p:nvSpPr>
        <p:spPr>
          <a:xfrm>
            <a:off x="37493" y="6537954"/>
            <a:ext cx="6579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http://parkinsonfundacja.pl/datastore/download/broszura_cwiczenia_srodek_do_inter.pdf</a:t>
            </a:r>
          </a:p>
        </p:txBody>
      </p:sp>
    </p:spTree>
    <p:extLst>
      <p:ext uri="{BB962C8B-B14F-4D97-AF65-F5344CB8AC3E}">
        <p14:creationId xmlns:p14="http://schemas.microsoft.com/office/powerpoint/2010/main" val="1913623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42ABB9-BD49-431C-99F4-7B7A2F0942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DA7CB2A-EEBA-F316-102F-4AAFB404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80" y="609601"/>
            <a:ext cx="4867210" cy="2819398"/>
          </a:xfrm>
        </p:spPr>
        <p:txBody>
          <a:bodyPr anchor="t">
            <a:normAutofit/>
          </a:bodyPr>
          <a:lstStyle/>
          <a:p>
            <a:r>
              <a:rPr lang="en-US"/>
              <a:t>Sample exercises for people with Parkinson's disease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63E4D9-A6B8-1872-8770-0E0512F97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929" y="1749657"/>
            <a:ext cx="5484857" cy="3074197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pl-PL" sz="2400" dirty="0"/>
              <a:t>B</a:t>
            </a:r>
            <a:r>
              <a:rPr lang="en-US" sz="2400" dirty="0" err="1"/>
              <a:t>ouncing</a:t>
            </a:r>
            <a:r>
              <a:rPr lang="en-US" sz="2400" dirty="0"/>
              <a:t> the ball with the knee</a:t>
            </a:r>
            <a:r>
              <a:rPr lang="pl-PL" sz="2400" dirty="0"/>
              <a:t>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l-PL" sz="2400" dirty="0"/>
              <a:t>M</a:t>
            </a:r>
            <a:r>
              <a:rPr lang="en-US" sz="2400" dirty="0" err="1"/>
              <a:t>oving</a:t>
            </a:r>
            <a:r>
              <a:rPr lang="en-US" sz="2400" dirty="0"/>
              <a:t> the hands up the wall as high as possible</a:t>
            </a:r>
            <a:r>
              <a:rPr lang="pl-PL" sz="2400" dirty="0"/>
              <a:t>.</a:t>
            </a:r>
          </a:p>
          <a:p>
            <a:pPr marL="0" indent="0">
              <a:buNone/>
            </a:pPr>
            <a:r>
              <a:rPr lang="pl-PL" sz="2400" dirty="0"/>
              <a:t>3. S</a:t>
            </a:r>
            <a:r>
              <a:rPr lang="en-US" sz="2400" dirty="0"/>
              <a:t>quats while holding a chair</a:t>
            </a:r>
            <a:r>
              <a:rPr lang="pl-PL" sz="2400" dirty="0"/>
              <a:t>.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2542CA9-1282-466C-9192-C3FE8D5BF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60830"/>
            <a:ext cx="12192002" cy="2697170"/>
          </a:xfrm>
          <a:custGeom>
            <a:avLst/>
            <a:gdLst>
              <a:gd name="connsiteX0" fmla="*/ 12192002 w 12192002"/>
              <a:gd name="connsiteY0" fmla="*/ 0 h 2697170"/>
              <a:gd name="connsiteX1" fmla="*/ 12192002 w 12192002"/>
              <a:gd name="connsiteY1" fmla="*/ 1533100 h 2697170"/>
              <a:gd name="connsiteX2" fmla="*/ 12192000 w 12192002"/>
              <a:gd name="connsiteY2" fmla="*/ 1533100 h 2697170"/>
              <a:gd name="connsiteX3" fmla="*/ 12192000 w 12192002"/>
              <a:gd name="connsiteY3" fmla="*/ 2697170 h 2697170"/>
              <a:gd name="connsiteX4" fmla="*/ 0 w 12192002"/>
              <a:gd name="connsiteY4" fmla="*/ 2697170 h 2697170"/>
              <a:gd name="connsiteX5" fmla="*/ 0 w 12192002"/>
              <a:gd name="connsiteY5" fmla="*/ 1533100 h 2697170"/>
              <a:gd name="connsiteX6" fmla="*/ 0 w 12192002"/>
              <a:gd name="connsiteY6" fmla="*/ 1223212 h 2697170"/>
              <a:gd name="connsiteX7" fmla="*/ 0 w 12192002"/>
              <a:gd name="connsiteY7" fmla="*/ 147159 h 2697170"/>
              <a:gd name="connsiteX8" fmla="*/ 471 w 12192002"/>
              <a:gd name="connsiteY8" fmla="*/ 147293 h 2697170"/>
              <a:gd name="connsiteX9" fmla="*/ 86135 w 12192002"/>
              <a:gd name="connsiteY9" fmla="*/ 158799 h 2697170"/>
              <a:gd name="connsiteX10" fmla="*/ 254018 w 12192002"/>
              <a:gd name="connsiteY10" fmla="*/ 189558 h 2697170"/>
              <a:gd name="connsiteX11" fmla="*/ 316142 w 12192002"/>
              <a:gd name="connsiteY11" fmla="*/ 198965 h 2697170"/>
              <a:gd name="connsiteX12" fmla="*/ 420965 w 12192002"/>
              <a:gd name="connsiteY12" fmla="*/ 223363 h 2697170"/>
              <a:gd name="connsiteX13" fmla="*/ 465307 w 12192002"/>
              <a:gd name="connsiteY13" fmla="*/ 239269 h 2697170"/>
              <a:gd name="connsiteX14" fmla="*/ 467879 w 12192002"/>
              <a:gd name="connsiteY14" fmla="*/ 239154 h 2697170"/>
              <a:gd name="connsiteX15" fmla="*/ 469805 w 12192002"/>
              <a:gd name="connsiteY15" fmla="*/ 243207 h 2697170"/>
              <a:gd name="connsiteX16" fmla="*/ 477917 w 12192002"/>
              <a:gd name="connsiteY16" fmla="*/ 246260 h 2697170"/>
              <a:gd name="connsiteX17" fmla="*/ 504103 w 12192002"/>
              <a:gd name="connsiteY17" fmla="*/ 249406 h 2697170"/>
              <a:gd name="connsiteX18" fmla="*/ 514613 w 12192002"/>
              <a:gd name="connsiteY18" fmla="*/ 249731 h 2697170"/>
              <a:gd name="connsiteX19" fmla="*/ 528580 w 12192002"/>
              <a:gd name="connsiteY19" fmla="*/ 252031 h 2697170"/>
              <a:gd name="connsiteX20" fmla="*/ 528715 w 12192002"/>
              <a:gd name="connsiteY20" fmla="*/ 252360 h 2697170"/>
              <a:gd name="connsiteX21" fmla="*/ 542212 w 12192002"/>
              <a:gd name="connsiteY21" fmla="*/ 253981 h 2697170"/>
              <a:gd name="connsiteX22" fmla="*/ 610916 w 12192002"/>
              <a:gd name="connsiteY22" fmla="*/ 258466 h 2697170"/>
              <a:gd name="connsiteX23" fmla="*/ 675445 w 12192002"/>
              <a:gd name="connsiteY23" fmla="*/ 298242 h 2697170"/>
              <a:gd name="connsiteX24" fmla="*/ 706978 w 12192002"/>
              <a:gd name="connsiteY24" fmla="*/ 308449 h 2697170"/>
              <a:gd name="connsiteX25" fmla="*/ 722688 w 12192002"/>
              <a:gd name="connsiteY25" fmla="*/ 315356 h 2697170"/>
              <a:gd name="connsiteX26" fmla="*/ 788907 w 12192002"/>
              <a:gd name="connsiteY26" fmla="*/ 320888 h 2697170"/>
              <a:gd name="connsiteX27" fmla="*/ 795966 w 12192002"/>
              <a:gd name="connsiteY27" fmla="*/ 323634 h 2697170"/>
              <a:gd name="connsiteX28" fmla="*/ 841143 w 12192002"/>
              <a:gd name="connsiteY28" fmla="*/ 323539 h 2697170"/>
              <a:gd name="connsiteX29" fmla="*/ 863323 w 12192002"/>
              <a:gd name="connsiteY29" fmla="*/ 324988 h 2697170"/>
              <a:gd name="connsiteX30" fmla="*/ 871982 w 12192002"/>
              <a:gd name="connsiteY30" fmla="*/ 322308 h 2697170"/>
              <a:gd name="connsiteX31" fmla="*/ 903506 w 12192002"/>
              <a:gd name="connsiteY31" fmla="*/ 326013 h 2697170"/>
              <a:gd name="connsiteX32" fmla="*/ 906222 w 12192002"/>
              <a:gd name="connsiteY32" fmla="*/ 327603 h 2697170"/>
              <a:gd name="connsiteX33" fmla="*/ 935582 w 12192002"/>
              <a:gd name="connsiteY33" fmla="*/ 326326 h 2697170"/>
              <a:gd name="connsiteX34" fmla="*/ 964244 w 12192002"/>
              <a:gd name="connsiteY34" fmla="*/ 320017 h 2697170"/>
              <a:gd name="connsiteX35" fmla="*/ 1219609 w 12192002"/>
              <a:gd name="connsiteY35" fmla="*/ 367935 h 2697170"/>
              <a:gd name="connsiteX36" fmla="*/ 1416774 w 12192002"/>
              <a:gd name="connsiteY36" fmla="*/ 382458 h 2697170"/>
              <a:gd name="connsiteX37" fmla="*/ 1419448 w 12192002"/>
              <a:gd name="connsiteY37" fmla="*/ 381604 h 2697170"/>
              <a:gd name="connsiteX38" fmla="*/ 5617585 w 12192002"/>
              <a:gd name="connsiteY38" fmla="*/ 697953 h 2697170"/>
              <a:gd name="connsiteX39" fmla="*/ 5661517 w 12192002"/>
              <a:gd name="connsiteY39" fmla="*/ 704207 h 2697170"/>
              <a:gd name="connsiteX40" fmla="*/ 5726029 w 12192002"/>
              <a:gd name="connsiteY40" fmla="*/ 703535 h 2697170"/>
              <a:gd name="connsiteX41" fmla="*/ 5904210 w 12192002"/>
              <a:gd name="connsiteY41" fmla="*/ 706823 h 2697170"/>
              <a:gd name="connsiteX42" fmla="*/ 5992100 w 12192002"/>
              <a:gd name="connsiteY42" fmla="*/ 720371 h 2697170"/>
              <a:gd name="connsiteX43" fmla="*/ 6075556 w 12192002"/>
              <a:gd name="connsiteY43" fmla="*/ 729951 h 2697170"/>
              <a:gd name="connsiteX44" fmla="*/ 6095398 w 12192002"/>
              <a:gd name="connsiteY44" fmla="*/ 743116 h 2697170"/>
              <a:gd name="connsiteX45" fmla="*/ 6145539 w 12192002"/>
              <a:gd name="connsiteY45" fmla="*/ 738953 h 2697170"/>
              <a:gd name="connsiteX46" fmla="*/ 6163802 w 12192002"/>
              <a:gd name="connsiteY46" fmla="*/ 749192 h 2697170"/>
              <a:gd name="connsiteX47" fmla="*/ 6238120 w 12192002"/>
              <a:gd name="connsiteY47" fmla="*/ 731622 h 2697170"/>
              <a:gd name="connsiteX48" fmla="*/ 6238644 w 12192002"/>
              <a:gd name="connsiteY48" fmla="*/ 731866 h 2697170"/>
              <a:gd name="connsiteX49" fmla="*/ 6251400 w 12192002"/>
              <a:gd name="connsiteY49" fmla="*/ 729720 h 2697170"/>
              <a:gd name="connsiteX50" fmla="*/ 6311523 w 12192002"/>
              <a:gd name="connsiteY50" fmla="*/ 715617 h 2697170"/>
              <a:gd name="connsiteX51" fmla="*/ 6413295 w 12192002"/>
              <a:gd name="connsiteY51" fmla="*/ 732388 h 2697170"/>
              <a:gd name="connsiteX52" fmla="*/ 6451267 w 12192002"/>
              <a:gd name="connsiteY52" fmla="*/ 732794 h 2697170"/>
              <a:gd name="connsiteX53" fmla="*/ 6472504 w 12192002"/>
              <a:gd name="connsiteY53" fmla="*/ 734535 h 2697170"/>
              <a:gd name="connsiteX54" fmla="*/ 6474445 w 12192002"/>
              <a:gd name="connsiteY54" fmla="*/ 735625 h 2697170"/>
              <a:gd name="connsiteX55" fmla="*/ 6531992 w 12192002"/>
              <a:gd name="connsiteY55" fmla="*/ 721963 h 2697170"/>
              <a:gd name="connsiteX56" fmla="*/ 6541082 w 12192002"/>
              <a:gd name="connsiteY56" fmla="*/ 722441 h 2697170"/>
              <a:gd name="connsiteX57" fmla="*/ 6576737 w 12192002"/>
              <a:gd name="connsiteY57" fmla="*/ 710600 h 2697170"/>
              <a:gd name="connsiteX58" fmla="*/ 6596145 w 12192002"/>
              <a:gd name="connsiteY58" fmla="*/ 706049 h 2697170"/>
              <a:gd name="connsiteX59" fmla="*/ 6599587 w 12192002"/>
              <a:gd name="connsiteY59" fmla="*/ 701532 h 2697170"/>
              <a:gd name="connsiteX60" fmla="*/ 6629274 w 12192002"/>
              <a:gd name="connsiteY60" fmla="*/ 696453 h 2697170"/>
              <a:gd name="connsiteX61" fmla="*/ 6633455 w 12192002"/>
              <a:gd name="connsiteY61" fmla="*/ 697088 h 2697170"/>
              <a:gd name="connsiteX62" fmla="*/ 6653804 w 12192002"/>
              <a:gd name="connsiteY62" fmla="*/ 688881 h 2697170"/>
              <a:gd name="connsiteX63" fmla="*/ 10731527 w 12192002"/>
              <a:gd name="connsiteY63" fmla="*/ 271884 h 2697170"/>
              <a:gd name="connsiteX64" fmla="*/ 10793745 w 12192002"/>
              <a:gd name="connsiteY64" fmla="*/ 258481 h 2697170"/>
              <a:gd name="connsiteX65" fmla="*/ 10796512 w 12192002"/>
              <a:gd name="connsiteY65" fmla="*/ 253516 h 2697170"/>
              <a:gd name="connsiteX66" fmla="*/ 10856263 w 12192002"/>
              <a:gd name="connsiteY66" fmla="*/ 251783 h 2697170"/>
              <a:gd name="connsiteX67" fmla="*/ 10872952 w 12192002"/>
              <a:gd name="connsiteY67" fmla="*/ 243066 h 2697170"/>
              <a:gd name="connsiteX68" fmla="*/ 10980163 w 12192002"/>
              <a:gd name="connsiteY68" fmla="*/ 237678 h 2697170"/>
              <a:gd name="connsiteX69" fmla="*/ 11037325 w 12192002"/>
              <a:gd name="connsiteY69" fmla="*/ 236454 h 2697170"/>
              <a:gd name="connsiteX70" fmla="*/ 11100867 w 12192002"/>
              <a:gd name="connsiteY70" fmla="*/ 228539 h 2697170"/>
              <a:gd name="connsiteX71" fmla="*/ 11127856 w 12192002"/>
              <a:gd name="connsiteY71" fmla="*/ 215115 h 2697170"/>
              <a:gd name="connsiteX72" fmla="*/ 11166497 w 12192002"/>
              <a:gd name="connsiteY72" fmla="*/ 214810 h 2697170"/>
              <a:gd name="connsiteX73" fmla="*/ 11226397 w 12192002"/>
              <a:gd name="connsiteY73" fmla="*/ 214458 h 2697170"/>
              <a:gd name="connsiteX74" fmla="*/ 11284499 w 12192002"/>
              <a:gd name="connsiteY74" fmla="*/ 215829 h 2697170"/>
              <a:gd name="connsiteX75" fmla="*/ 11332107 w 12192002"/>
              <a:gd name="connsiteY75" fmla="*/ 242856 h 2697170"/>
              <a:gd name="connsiteX76" fmla="*/ 11357066 w 12192002"/>
              <a:gd name="connsiteY76" fmla="*/ 192601 h 2697170"/>
              <a:gd name="connsiteX77" fmla="*/ 11394563 w 12192002"/>
              <a:gd name="connsiteY77" fmla="*/ 186222 h 2697170"/>
              <a:gd name="connsiteX78" fmla="*/ 11407061 w 12192002"/>
              <a:gd name="connsiteY78" fmla="*/ 192354 h 2697170"/>
              <a:gd name="connsiteX79" fmla="*/ 11429464 w 12192002"/>
              <a:gd name="connsiteY79" fmla="*/ 191610 h 2697170"/>
              <a:gd name="connsiteX80" fmla="*/ 11427271 w 12192002"/>
              <a:gd name="connsiteY80" fmla="*/ 181492 h 2697170"/>
              <a:gd name="connsiteX81" fmla="*/ 11487575 w 12192002"/>
              <a:gd name="connsiteY81" fmla="*/ 176136 h 2697170"/>
              <a:gd name="connsiteX82" fmla="*/ 11579517 w 12192002"/>
              <a:gd name="connsiteY82" fmla="*/ 155481 h 2697170"/>
              <a:gd name="connsiteX83" fmla="*/ 11699246 w 12192002"/>
              <a:gd name="connsiteY83" fmla="*/ 138006 h 2697170"/>
              <a:gd name="connsiteX84" fmla="*/ 11882899 w 12192002"/>
              <a:gd name="connsiteY84" fmla="*/ 133514 h 2697170"/>
              <a:gd name="connsiteX85" fmla="*/ 11994747 w 12192002"/>
              <a:gd name="connsiteY85" fmla="*/ 77608 h 2697170"/>
              <a:gd name="connsiteX86" fmla="*/ 12132313 w 12192002"/>
              <a:gd name="connsiteY86" fmla="*/ 28707 h 269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2192002" h="2697170">
                <a:moveTo>
                  <a:pt x="12192002" y="0"/>
                </a:moveTo>
                <a:lnTo>
                  <a:pt x="12192002" y="1533100"/>
                </a:lnTo>
                <a:lnTo>
                  <a:pt x="12192000" y="1533100"/>
                </a:lnTo>
                <a:lnTo>
                  <a:pt x="12192000" y="2697170"/>
                </a:lnTo>
                <a:lnTo>
                  <a:pt x="0" y="2697170"/>
                </a:lnTo>
                <a:lnTo>
                  <a:pt x="0" y="1533100"/>
                </a:lnTo>
                <a:lnTo>
                  <a:pt x="0" y="1223212"/>
                </a:lnTo>
                <a:lnTo>
                  <a:pt x="0" y="147159"/>
                </a:lnTo>
                <a:lnTo>
                  <a:pt x="471" y="147293"/>
                </a:lnTo>
                <a:cubicBezTo>
                  <a:pt x="24729" y="155064"/>
                  <a:pt x="49748" y="160893"/>
                  <a:pt x="86135" y="158799"/>
                </a:cubicBezTo>
                <a:cubicBezTo>
                  <a:pt x="148512" y="169521"/>
                  <a:pt x="196165" y="187006"/>
                  <a:pt x="254018" y="189558"/>
                </a:cubicBezTo>
                <a:cubicBezTo>
                  <a:pt x="270380" y="199794"/>
                  <a:pt x="288620" y="205817"/>
                  <a:pt x="316142" y="198965"/>
                </a:cubicBezTo>
                <a:cubicBezTo>
                  <a:pt x="372119" y="211854"/>
                  <a:pt x="375154" y="228531"/>
                  <a:pt x="420965" y="223363"/>
                </a:cubicBezTo>
                <a:cubicBezTo>
                  <a:pt x="435853" y="251962"/>
                  <a:pt x="444677" y="243409"/>
                  <a:pt x="465307" y="239269"/>
                </a:cubicBezTo>
                <a:lnTo>
                  <a:pt x="467879" y="239154"/>
                </a:lnTo>
                <a:lnTo>
                  <a:pt x="469805" y="243207"/>
                </a:lnTo>
                <a:lnTo>
                  <a:pt x="477917" y="246260"/>
                </a:lnTo>
                <a:lnTo>
                  <a:pt x="504103" y="249406"/>
                </a:lnTo>
                <a:lnTo>
                  <a:pt x="514613" y="249731"/>
                </a:lnTo>
                <a:cubicBezTo>
                  <a:pt x="521607" y="250275"/>
                  <a:pt x="525936" y="251045"/>
                  <a:pt x="528580" y="252031"/>
                </a:cubicBezTo>
                <a:lnTo>
                  <a:pt x="528715" y="252360"/>
                </a:lnTo>
                <a:lnTo>
                  <a:pt x="542212" y="253981"/>
                </a:lnTo>
                <a:cubicBezTo>
                  <a:pt x="565469" y="256093"/>
                  <a:pt x="588558" y="257555"/>
                  <a:pt x="610916" y="258466"/>
                </a:cubicBezTo>
                <a:cubicBezTo>
                  <a:pt x="616393" y="276540"/>
                  <a:pt x="706029" y="270830"/>
                  <a:pt x="675445" y="298242"/>
                </a:cubicBezTo>
                <a:cubicBezTo>
                  <a:pt x="704946" y="300323"/>
                  <a:pt x="730905" y="291099"/>
                  <a:pt x="706978" y="308449"/>
                </a:cubicBezTo>
                <a:cubicBezTo>
                  <a:pt x="716265" y="309674"/>
                  <a:pt x="720624" y="312191"/>
                  <a:pt x="722688" y="315356"/>
                </a:cubicBezTo>
                <a:lnTo>
                  <a:pt x="788907" y="320888"/>
                </a:lnTo>
                <a:lnTo>
                  <a:pt x="795966" y="323634"/>
                </a:lnTo>
                <a:lnTo>
                  <a:pt x="841143" y="323539"/>
                </a:lnTo>
                <a:lnTo>
                  <a:pt x="863323" y="324988"/>
                </a:lnTo>
                <a:lnTo>
                  <a:pt x="871982" y="322308"/>
                </a:lnTo>
                <a:cubicBezTo>
                  <a:pt x="880007" y="321130"/>
                  <a:pt x="889794" y="321651"/>
                  <a:pt x="903506" y="326013"/>
                </a:cubicBezTo>
                <a:lnTo>
                  <a:pt x="906222" y="327603"/>
                </a:lnTo>
                <a:lnTo>
                  <a:pt x="935582" y="326326"/>
                </a:lnTo>
                <a:cubicBezTo>
                  <a:pt x="945618" y="325161"/>
                  <a:pt x="955252" y="323170"/>
                  <a:pt x="964244" y="320017"/>
                </a:cubicBezTo>
                <a:cubicBezTo>
                  <a:pt x="1033014" y="355870"/>
                  <a:pt x="1129467" y="349002"/>
                  <a:pt x="1219609" y="367935"/>
                </a:cubicBezTo>
                <a:cubicBezTo>
                  <a:pt x="1229977" y="398399"/>
                  <a:pt x="1341237" y="397275"/>
                  <a:pt x="1416774" y="382458"/>
                </a:cubicBezTo>
                <a:lnTo>
                  <a:pt x="1419448" y="381604"/>
                </a:lnTo>
                <a:lnTo>
                  <a:pt x="5617585" y="697953"/>
                </a:lnTo>
                <a:lnTo>
                  <a:pt x="5661517" y="704207"/>
                </a:lnTo>
                <a:cubicBezTo>
                  <a:pt x="5682155" y="693380"/>
                  <a:pt x="5703444" y="696300"/>
                  <a:pt x="5726029" y="703535"/>
                </a:cubicBezTo>
                <a:cubicBezTo>
                  <a:pt x="5781629" y="696978"/>
                  <a:pt x="5838513" y="706277"/>
                  <a:pt x="5904210" y="706823"/>
                </a:cubicBezTo>
                <a:cubicBezTo>
                  <a:pt x="5968820" y="691506"/>
                  <a:pt x="5921933" y="719890"/>
                  <a:pt x="5992100" y="720371"/>
                </a:cubicBezTo>
                <a:cubicBezTo>
                  <a:pt x="6042842" y="695979"/>
                  <a:pt x="6036614" y="722333"/>
                  <a:pt x="6075556" y="729951"/>
                </a:cubicBezTo>
                <a:lnTo>
                  <a:pt x="6095398" y="743116"/>
                </a:lnTo>
                <a:lnTo>
                  <a:pt x="6145539" y="738953"/>
                </a:lnTo>
                <a:lnTo>
                  <a:pt x="6163802" y="749192"/>
                </a:lnTo>
                <a:cubicBezTo>
                  <a:pt x="6170033" y="747830"/>
                  <a:pt x="6234771" y="731479"/>
                  <a:pt x="6238120" y="731622"/>
                </a:cubicBezTo>
                <a:lnTo>
                  <a:pt x="6238644" y="731866"/>
                </a:lnTo>
                <a:lnTo>
                  <a:pt x="6251400" y="729720"/>
                </a:lnTo>
                <a:cubicBezTo>
                  <a:pt x="6272509" y="725446"/>
                  <a:pt x="6292655" y="720670"/>
                  <a:pt x="6311523" y="715617"/>
                </a:cubicBezTo>
                <a:cubicBezTo>
                  <a:pt x="6338879" y="729445"/>
                  <a:pt x="6402596" y="701291"/>
                  <a:pt x="6413295" y="732388"/>
                </a:cubicBezTo>
                <a:cubicBezTo>
                  <a:pt x="6439302" y="726464"/>
                  <a:pt x="6448113" y="711921"/>
                  <a:pt x="6451267" y="732794"/>
                </a:cubicBezTo>
                <a:cubicBezTo>
                  <a:pt x="6460180" y="731410"/>
                  <a:pt x="6466838" y="732398"/>
                  <a:pt x="6472504" y="734535"/>
                </a:cubicBezTo>
                <a:lnTo>
                  <a:pt x="6474445" y="735625"/>
                </a:lnTo>
                <a:lnTo>
                  <a:pt x="6531992" y="721963"/>
                </a:lnTo>
                <a:lnTo>
                  <a:pt x="6541082" y="722441"/>
                </a:lnTo>
                <a:lnTo>
                  <a:pt x="6576737" y="710600"/>
                </a:lnTo>
                <a:lnTo>
                  <a:pt x="6596145" y="706049"/>
                </a:lnTo>
                <a:lnTo>
                  <a:pt x="6599587" y="701532"/>
                </a:lnTo>
                <a:cubicBezTo>
                  <a:pt x="6604445" y="698450"/>
                  <a:pt x="6612858" y="696341"/>
                  <a:pt x="6629274" y="696453"/>
                </a:cubicBezTo>
                <a:lnTo>
                  <a:pt x="6633455" y="697088"/>
                </a:lnTo>
                <a:lnTo>
                  <a:pt x="6653804" y="688881"/>
                </a:lnTo>
                <a:lnTo>
                  <a:pt x="10731527" y="271884"/>
                </a:lnTo>
                <a:cubicBezTo>
                  <a:pt x="10783822" y="273380"/>
                  <a:pt x="10790844" y="266359"/>
                  <a:pt x="10793745" y="258481"/>
                </a:cubicBezTo>
                <a:lnTo>
                  <a:pt x="10796512" y="253516"/>
                </a:lnTo>
                <a:lnTo>
                  <a:pt x="10856263" y="251783"/>
                </a:lnTo>
                <a:lnTo>
                  <a:pt x="10872952" y="243066"/>
                </a:lnTo>
                <a:lnTo>
                  <a:pt x="10980163" y="237678"/>
                </a:lnTo>
                <a:cubicBezTo>
                  <a:pt x="10985505" y="209643"/>
                  <a:pt x="11016889" y="246425"/>
                  <a:pt x="11037325" y="236454"/>
                </a:cubicBezTo>
                <a:cubicBezTo>
                  <a:pt x="11052079" y="242843"/>
                  <a:pt x="11089891" y="230964"/>
                  <a:pt x="11100867" y="228539"/>
                </a:cubicBezTo>
                <a:lnTo>
                  <a:pt x="11127856" y="215115"/>
                </a:lnTo>
                <a:lnTo>
                  <a:pt x="11166497" y="214810"/>
                </a:lnTo>
                <a:cubicBezTo>
                  <a:pt x="11184044" y="212083"/>
                  <a:pt x="11217231" y="225251"/>
                  <a:pt x="11226397" y="214458"/>
                </a:cubicBezTo>
                <a:cubicBezTo>
                  <a:pt x="11239163" y="230646"/>
                  <a:pt x="11232243" y="221976"/>
                  <a:pt x="11284499" y="215829"/>
                </a:cubicBezTo>
                <a:cubicBezTo>
                  <a:pt x="11308762" y="223016"/>
                  <a:pt x="11292907" y="257795"/>
                  <a:pt x="11332107" y="242856"/>
                </a:cubicBezTo>
                <a:cubicBezTo>
                  <a:pt x="11318141" y="220143"/>
                  <a:pt x="11374400" y="218529"/>
                  <a:pt x="11357066" y="192601"/>
                </a:cubicBezTo>
                <a:lnTo>
                  <a:pt x="11394563" y="186222"/>
                </a:lnTo>
                <a:lnTo>
                  <a:pt x="11407061" y="192354"/>
                </a:lnTo>
                <a:lnTo>
                  <a:pt x="11429464" y="191610"/>
                </a:lnTo>
                <a:lnTo>
                  <a:pt x="11427271" y="181492"/>
                </a:lnTo>
                <a:lnTo>
                  <a:pt x="11487575" y="176136"/>
                </a:lnTo>
                <a:cubicBezTo>
                  <a:pt x="11532252" y="171278"/>
                  <a:pt x="11591672" y="178952"/>
                  <a:pt x="11579517" y="155481"/>
                </a:cubicBezTo>
                <a:cubicBezTo>
                  <a:pt x="11589631" y="126475"/>
                  <a:pt x="11708855" y="168211"/>
                  <a:pt x="11699246" y="138006"/>
                </a:cubicBezTo>
                <a:cubicBezTo>
                  <a:pt x="11743182" y="155461"/>
                  <a:pt x="11821229" y="135866"/>
                  <a:pt x="11882899" y="133514"/>
                </a:cubicBezTo>
                <a:cubicBezTo>
                  <a:pt x="11890092" y="119292"/>
                  <a:pt x="11967928" y="71587"/>
                  <a:pt x="11994747" y="77608"/>
                </a:cubicBezTo>
                <a:cubicBezTo>
                  <a:pt x="12094260" y="75861"/>
                  <a:pt x="12045032" y="62453"/>
                  <a:pt x="12132313" y="28707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ECF5810-3246-4AA4-A219-1D18C812F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0881" y="3828981"/>
            <a:ext cx="3261348" cy="2571818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37EF4C2-959F-C22D-8FAC-F75DEF2D63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711" t="26609" r="9868" b="17177"/>
          <a:stretch/>
        </p:blipFill>
        <p:spPr>
          <a:xfrm>
            <a:off x="1837025" y="3957834"/>
            <a:ext cx="1714045" cy="2314113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3D43766-4C35-45A4-9138-E34E92C7C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773" y="3828982"/>
            <a:ext cx="3152167" cy="2571817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808BF3D-FF41-1D78-6C2B-7095E7EE0D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05" t="28318" r="43027" b="8869"/>
          <a:stretch/>
        </p:blipFill>
        <p:spPr>
          <a:xfrm>
            <a:off x="5194612" y="3957834"/>
            <a:ext cx="1792486" cy="2314113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0166477-D41F-48C4-BB80-E1917DB7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9795" y="3828982"/>
            <a:ext cx="3152167" cy="2571817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FDDF7AD-FC6E-5A0E-96F8-09A1EAD3F8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696" t="43786" r="10913" b="26609"/>
          <a:stretch/>
        </p:blipFill>
        <p:spPr>
          <a:xfrm>
            <a:off x="8014573" y="4103017"/>
            <a:ext cx="2842609" cy="202374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83FE990-3C20-B376-F6F8-2A34389E5BEE}"/>
              </a:ext>
            </a:extLst>
          </p:cNvPr>
          <p:cNvSpPr txBox="1"/>
          <p:nvPr/>
        </p:nvSpPr>
        <p:spPr>
          <a:xfrm>
            <a:off x="97853" y="6529651"/>
            <a:ext cx="6773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http://</a:t>
            </a:r>
            <a:r>
              <a:rPr lang="pl-PL" sz="1600" dirty="0"/>
              <a:t>parkinsonfundacja</a:t>
            </a:r>
            <a:r>
              <a:rPr lang="pl-PL" sz="1400" dirty="0"/>
              <a:t>.pl/datastore/download/broszura_cwiczenia_srodek_do_inter.pdf</a:t>
            </a:r>
          </a:p>
        </p:txBody>
      </p:sp>
    </p:spTree>
    <p:extLst>
      <p:ext uri="{BB962C8B-B14F-4D97-AF65-F5344CB8AC3E}">
        <p14:creationId xmlns:p14="http://schemas.microsoft.com/office/powerpoint/2010/main" val="725133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F584D22-CD28-4363-A679-ACA953A2A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B0E491B-5098-4794-9326-BC6DB4755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2992"/>
            <a:ext cx="12193149" cy="2344739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2344739">
                <a:moveTo>
                  <a:pt x="1148" y="0"/>
                </a:moveTo>
                <a:lnTo>
                  <a:pt x="12193148" y="0"/>
                </a:lnTo>
                <a:cubicBezTo>
                  <a:pt x="12193148" y="193246"/>
                  <a:pt x="12193149" y="386493"/>
                  <a:pt x="12193149" y="579739"/>
                </a:cubicBezTo>
                <a:lnTo>
                  <a:pt x="12185986" y="584189"/>
                </a:lnTo>
                <a:cubicBezTo>
                  <a:pt x="12156393" y="577430"/>
                  <a:pt x="12176978" y="588328"/>
                  <a:pt x="12156363" y="597366"/>
                </a:cubicBezTo>
                <a:cubicBezTo>
                  <a:pt x="12172308" y="611308"/>
                  <a:pt x="12127905" y="602876"/>
                  <a:pt x="12139215" y="623179"/>
                </a:cubicBezTo>
                <a:cubicBezTo>
                  <a:pt x="12135103" y="624180"/>
                  <a:pt x="12130766" y="624512"/>
                  <a:pt x="12126327" y="624690"/>
                </a:cubicBezTo>
                <a:lnTo>
                  <a:pt x="12124007" y="624794"/>
                </a:lnTo>
                <a:lnTo>
                  <a:pt x="12116854" y="628608"/>
                </a:lnTo>
                <a:lnTo>
                  <a:pt x="12099497" y="628139"/>
                </a:lnTo>
                <a:cubicBezTo>
                  <a:pt x="12095162" y="629804"/>
                  <a:pt x="12090978" y="632365"/>
                  <a:pt x="12087073" y="636341"/>
                </a:cubicBezTo>
                <a:cubicBezTo>
                  <a:pt x="12078890" y="656743"/>
                  <a:pt x="12040481" y="653846"/>
                  <a:pt x="12031073" y="680009"/>
                </a:cubicBezTo>
                <a:cubicBezTo>
                  <a:pt x="12026399" y="688254"/>
                  <a:pt x="12004497" y="705355"/>
                  <a:pt x="11995833" y="703458"/>
                </a:cubicBezTo>
                <a:cubicBezTo>
                  <a:pt x="11990333" y="705967"/>
                  <a:pt x="11986699" y="712045"/>
                  <a:pt x="11979717" y="708161"/>
                </a:cubicBezTo>
                <a:cubicBezTo>
                  <a:pt x="11970382" y="704240"/>
                  <a:pt x="11963763" y="727262"/>
                  <a:pt x="11959046" y="717558"/>
                </a:cubicBezTo>
                <a:lnTo>
                  <a:pt x="11920454" y="730883"/>
                </a:lnTo>
                <a:cubicBezTo>
                  <a:pt x="11919152" y="737943"/>
                  <a:pt x="11912619" y="740145"/>
                  <a:pt x="11903656" y="742426"/>
                </a:cubicBezTo>
                <a:lnTo>
                  <a:pt x="11895048" y="744791"/>
                </a:lnTo>
                <a:lnTo>
                  <a:pt x="11891968" y="755729"/>
                </a:lnTo>
                <a:cubicBezTo>
                  <a:pt x="11881074" y="746401"/>
                  <a:pt x="11884523" y="777742"/>
                  <a:pt x="11870776" y="777816"/>
                </a:cubicBezTo>
                <a:lnTo>
                  <a:pt x="11813376" y="797659"/>
                </a:lnTo>
                <a:lnTo>
                  <a:pt x="11590693" y="963777"/>
                </a:lnTo>
                <a:cubicBezTo>
                  <a:pt x="11550201" y="990714"/>
                  <a:pt x="11542649" y="940770"/>
                  <a:pt x="11506817" y="1033623"/>
                </a:cubicBezTo>
                <a:cubicBezTo>
                  <a:pt x="11450023" y="1089460"/>
                  <a:pt x="11337127" y="1190174"/>
                  <a:pt x="11280332" y="1223571"/>
                </a:cubicBezTo>
                <a:cubicBezTo>
                  <a:pt x="11267547" y="1231171"/>
                  <a:pt x="11229147" y="1296589"/>
                  <a:pt x="11228309" y="1276236"/>
                </a:cubicBezTo>
                <a:cubicBezTo>
                  <a:pt x="11223950" y="1278203"/>
                  <a:pt x="11220761" y="1277680"/>
                  <a:pt x="11218087" y="1275961"/>
                </a:cubicBezTo>
                <a:lnTo>
                  <a:pt x="11217184" y="1275018"/>
                </a:lnTo>
                <a:lnTo>
                  <a:pt x="11188885" y="1292383"/>
                </a:lnTo>
                <a:lnTo>
                  <a:pt x="11184501" y="1292525"/>
                </a:lnTo>
                <a:lnTo>
                  <a:pt x="11166854" y="1306612"/>
                </a:lnTo>
                <a:lnTo>
                  <a:pt x="11157311" y="1312414"/>
                </a:lnTo>
                <a:lnTo>
                  <a:pt x="11155496" y="1317097"/>
                </a:lnTo>
                <a:cubicBezTo>
                  <a:pt x="11153045" y="1320465"/>
                  <a:pt x="11148902" y="1323112"/>
                  <a:pt x="11140961" y="1324115"/>
                </a:cubicBezTo>
                <a:lnTo>
                  <a:pt x="11138961" y="1323772"/>
                </a:lnTo>
                <a:lnTo>
                  <a:pt x="11128208" y="1333832"/>
                </a:lnTo>
                <a:cubicBezTo>
                  <a:pt x="11124962" y="1337814"/>
                  <a:pt x="11122359" y="1342287"/>
                  <a:pt x="11120691" y="1347424"/>
                </a:cubicBezTo>
                <a:cubicBezTo>
                  <a:pt x="11081770" y="1370685"/>
                  <a:pt x="10952581" y="1444106"/>
                  <a:pt x="10894683" y="1473399"/>
                </a:cubicBezTo>
                <a:cubicBezTo>
                  <a:pt x="10861781" y="1488434"/>
                  <a:pt x="10817803" y="1508886"/>
                  <a:pt x="10773300" y="1523191"/>
                </a:cubicBezTo>
                <a:cubicBezTo>
                  <a:pt x="10733414" y="1567419"/>
                  <a:pt x="10677791" y="1526735"/>
                  <a:pt x="10627668" y="1559229"/>
                </a:cubicBezTo>
                <a:cubicBezTo>
                  <a:pt x="10590276" y="1542103"/>
                  <a:pt x="10613693" y="1562282"/>
                  <a:pt x="10581895" y="1568689"/>
                </a:cubicBezTo>
                <a:cubicBezTo>
                  <a:pt x="10597733" y="1591656"/>
                  <a:pt x="10540912" y="1568241"/>
                  <a:pt x="10547790" y="1598423"/>
                </a:cubicBezTo>
                <a:cubicBezTo>
                  <a:pt x="10541784" y="1598632"/>
                  <a:pt x="10535750" y="1597886"/>
                  <a:pt x="10529643" y="1596907"/>
                </a:cubicBezTo>
                <a:lnTo>
                  <a:pt x="10526446" y="1596411"/>
                </a:lnTo>
                <a:lnTo>
                  <a:pt x="10515129" y="1599537"/>
                </a:lnTo>
                <a:lnTo>
                  <a:pt x="10491735" y="1594156"/>
                </a:lnTo>
                <a:cubicBezTo>
                  <a:pt x="10485147" y="1595190"/>
                  <a:pt x="10478389" y="1597459"/>
                  <a:pt x="10471418" y="1601693"/>
                </a:cubicBezTo>
                <a:cubicBezTo>
                  <a:pt x="10451763" y="1626665"/>
                  <a:pt x="10400774" y="1612276"/>
                  <a:pt x="10377042" y="1644598"/>
                </a:cubicBezTo>
                <a:cubicBezTo>
                  <a:pt x="10367240" y="1654315"/>
                  <a:pt x="10330319" y="1671126"/>
                  <a:pt x="10319338" y="1666221"/>
                </a:cubicBezTo>
                <a:cubicBezTo>
                  <a:pt x="10310813" y="1668060"/>
                  <a:pt x="10303331" y="1675173"/>
                  <a:pt x="10295467" y="1668079"/>
                </a:cubicBezTo>
                <a:cubicBezTo>
                  <a:pt x="10284420" y="1660290"/>
                  <a:pt x="10265794" y="1689186"/>
                  <a:pt x="10263443" y="1674948"/>
                </a:cubicBezTo>
                <a:lnTo>
                  <a:pt x="10205418" y="1682149"/>
                </a:lnTo>
                <a:cubicBezTo>
                  <a:pt x="10200696" y="1691209"/>
                  <a:pt x="10190895" y="1692356"/>
                  <a:pt x="10177759" y="1692943"/>
                </a:cubicBezTo>
                <a:lnTo>
                  <a:pt x="10165070" y="1693739"/>
                </a:lnTo>
                <a:lnTo>
                  <a:pt x="10156308" y="1707487"/>
                </a:lnTo>
                <a:cubicBezTo>
                  <a:pt x="10145406" y="1692057"/>
                  <a:pt x="10136981" y="1734810"/>
                  <a:pt x="10118267" y="1731142"/>
                </a:cubicBezTo>
                <a:lnTo>
                  <a:pt x="10083317" y="1743296"/>
                </a:lnTo>
                <a:cubicBezTo>
                  <a:pt x="10075718" y="1741227"/>
                  <a:pt x="10048011" y="1742555"/>
                  <a:pt x="10040388" y="1741632"/>
                </a:cubicBezTo>
                <a:cubicBezTo>
                  <a:pt x="9999609" y="1751733"/>
                  <a:pt x="9985545" y="1752223"/>
                  <a:pt x="9961167" y="1757147"/>
                </a:cubicBezTo>
                <a:cubicBezTo>
                  <a:pt x="9920131" y="1757289"/>
                  <a:pt x="9889892" y="1754090"/>
                  <a:pt x="9848940" y="1763915"/>
                </a:cubicBezTo>
                <a:lnTo>
                  <a:pt x="9729457" y="1784122"/>
                </a:lnTo>
                <a:cubicBezTo>
                  <a:pt x="9676207" y="1774536"/>
                  <a:pt x="9631235" y="1799759"/>
                  <a:pt x="9613704" y="1812371"/>
                </a:cubicBezTo>
                <a:cubicBezTo>
                  <a:pt x="9548152" y="1826647"/>
                  <a:pt x="9410970" y="1863993"/>
                  <a:pt x="9338590" y="1869293"/>
                </a:cubicBezTo>
                <a:lnTo>
                  <a:pt x="9232518" y="1893149"/>
                </a:lnTo>
                <a:lnTo>
                  <a:pt x="9156690" y="1903228"/>
                </a:lnTo>
                <a:lnTo>
                  <a:pt x="9054601" y="1910755"/>
                </a:lnTo>
                <a:lnTo>
                  <a:pt x="9006634" y="1914040"/>
                </a:lnTo>
                <a:lnTo>
                  <a:pt x="9006349" y="1913800"/>
                </a:lnTo>
                <a:cubicBezTo>
                  <a:pt x="9004294" y="1913580"/>
                  <a:pt x="9001475" y="1913908"/>
                  <a:pt x="8997380" y="1915011"/>
                </a:cubicBezTo>
                <a:lnTo>
                  <a:pt x="8991542" y="1917072"/>
                </a:lnTo>
                <a:lnTo>
                  <a:pt x="8975485" y="1920298"/>
                </a:lnTo>
                <a:lnTo>
                  <a:pt x="8969159" y="1919598"/>
                </a:lnTo>
                <a:lnTo>
                  <a:pt x="8964196" y="1917373"/>
                </a:lnTo>
                <a:cubicBezTo>
                  <a:pt x="8955841" y="1925324"/>
                  <a:pt x="8956668" y="1934272"/>
                  <a:pt x="8930136" y="1914185"/>
                </a:cubicBezTo>
                <a:cubicBezTo>
                  <a:pt x="8899182" y="1915205"/>
                  <a:pt x="8790451" y="1929860"/>
                  <a:pt x="8753592" y="1933417"/>
                </a:cubicBezTo>
                <a:cubicBezTo>
                  <a:pt x="8720970" y="1944137"/>
                  <a:pt x="8749345" y="1930476"/>
                  <a:pt x="8708995" y="1935518"/>
                </a:cubicBezTo>
                <a:cubicBezTo>
                  <a:pt x="8672757" y="1955053"/>
                  <a:pt x="8640293" y="1938613"/>
                  <a:pt x="8597219" y="1944090"/>
                </a:cubicBezTo>
                <a:lnTo>
                  <a:pt x="8526378" y="1929248"/>
                </a:lnTo>
                <a:lnTo>
                  <a:pt x="8512131" y="1935163"/>
                </a:lnTo>
                <a:lnTo>
                  <a:pt x="8507315" y="1938164"/>
                </a:lnTo>
                <a:cubicBezTo>
                  <a:pt x="8503797" y="1939941"/>
                  <a:pt x="8501196" y="1940752"/>
                  <a:pt x="8499116" y="1940902"/>
                </a:cubicBezTo>
                <a:lnTo>
                  <a:pt x="8498742" y="1940723"/>
                </a:lnTo>
                <a:lnTo>
                  <a:pt x="8491397" y="1943773"/>
                </a:lnTo>
                <a:lnTo>
                  <a:pt x="8368330" y="1957815"/>
                </a:lnTo>
                <a:cubicBezTo>
                  <a:pt x="8363173" y="1959840"/>
                  <a:pt x="8358881" y="1959492"/>
                  <a:pt x="8354947" y="1958009"/>
                </a:cubicBezTo>
                <a:lnTo>
                  <a:pt x="8321252" y="1974587"/>
                </a:lnTo>
                <a:lnTo>
                  <a:pt x="8315581" y="1974913"/>
                </a:lnTo>
                <a:lnTo>
                  <a:pt x="8296322" y="1988808"/>
                </a:lnTo>
                <a:lnTo>
                  <a:pt x="8285424" y="1994631"/>
                </a:lnTo>
                <a:lnTo>
                  <a:pt x="8284298" y="1999074"/>
                </a:lnTo>
                <a:cubicBezTo>
                  <a:pt x="8281994" y="2002319"/>
                  <a:pt x="8277300" y="2004967"/>
                  <a:pt x="8267224" y="2006249"/>
                </a:cubicBezTo>
                <a:lnTo>
                  <a:pt x="8264525" y="2006019"/>
                </a:lnTo>
                <a:lnTo>
                  <a:pt x="8253181" y="2015862"/>
                </a:lnTo>
                <a:cubicBezTo>
                  <a:pt x="8250007" y="2019712"/>
                  <a:pt x="8247795" y="2023994"/>
                  <a:pt x="8246982" y="2028854"/>
                </a:cubicBezTo>
                <a:cubicBezTo>
                  <a:pt x="8182975" y="2025947"/>
                  <a:pt x="8148279" y="2060069"/>
                  <a:pt x="8091420" y="2075015"/>
                </a:cubicBezTo>
                <a:cubicBezTo>
                  <a:pt x="8026616" y="2098157"/>
                  <a:pt x="7968218" y="2119393"/>
                  <a:pt x="7906555" y="2116988"/>
                </a:cubicBezTo>
                <a:cubicBezTo>
                  <a:pt x="7836267" y="2131900"/>
                  <a:pt x="7782114" y="2134131"/>
                  <a:pt x="7719893" y="2142703"/>
                </a:cubicBezTo>
                <a:lnTo>
                  <a:pt x="7615495" y="2139232"/>
                </a:lnTo>
                <a:lnTo>
                  <a:pt x="7528691" y="2145060"/>
                </a:lnTo>
                <a:lnTo>
                  <a:pt x="7520719" y="2147613"/>
                </a:lnTo>
                <a:cubicBezTo>
                  <a:pt x="7515141" y="2148952"/>
                  <a:pt x="7511320" y="2149302"/>
                  <a:pt x="7508559" y="2148948"/>
                </a:cubicBezTo>
                <a:lnTo>
                  <a:pt x="7508188" y="2148621"/>
                </a:lnTo>
                <a:lnTo>
                  <a:pt x="7496943" y="2150573"/>
                </a:lnTo>
                <a:lnTo>
                  <a:pt x="7219707" y="2156680"/>
                </a:lnTo>
                <a:lnTo>
                  <a:pt x="7202249" y="2161230"/>
                </a:lnTo>
                <a:lnTo>
                  <a:pt x="7198152" y="2166588"/>
                </a:lnTo>
                <a:cubicBezTo>
                  <a:pt x="7193259" y="2170111"/>
                  <a:pt x="7185654" y="2172250"/>
                  <a:pt x="7171956" y="2171236"/>
                </a:cubicBezTo>
                <a:lnTo>
                  <a:pt x="7098136" y="2183464"/>
                </a:lnTo>
                <a:cubicBezTo>
                  <a:pt x="7062296" y="2184442"/>
                  <a:pt x="7051336" y="2185419"/>
                  <a:pt x="7019644" y="2183090"/>
                </a:cubicBezTo>
                <a:cubicBezTo>
                  <a:pt x="6938675" y="2194028"/>
                  <a:pt x="6944793" y="2218194"/>
                  <a:pt x="6905294" y="2212596"/>
                </a:cubicBezTo>
                <a:cubicBezTo>
                  <a:pt x="6873070" y="2207388"/>
                  <a:pt x="6789137" y="2226462"/>
                  <a:pt x="6709370" y="2240551"/>
                </a:cubicBezTo>
                <a:cubicBezTo>
                  <a:pt x="6650254" y="2250006"/>
                  <a:pt x="6629253" y="2264107"/>
                  <a:pt x="6550602" y="2269327"/>
                </a:cubicBezTo>
                <a:cubicBezTo>
                  <a:pt x="6473302" y="2313417"/>
                  <a:pt x="6410843" y="2289694"/>
                  <a:pt x="6318708" y="2316127"/>
                </a:cubicBezTo>
                <a:cubicBezTo>
                  <a:pt x="6298698" y="2331649"/>
                  <a:pt x="6210439" y="2314456"/>
                  <a:pt x="6169822" y="2318214"/>
                </a:cubicBezTo>
                <a:cubicBezTo>
                  <a:pt x="6129203" y="2321972"/>
                  <a:pt x="6091688" y="2335520"/>
                  <a:pt x="6074996" y="2338676"/>
                </a:cubicBezTo>
                <a:lnTo>
                  <a:pt x="6069677" y="2337139"/>
                </a:lnTo>
                <a:lnTo>
                  <a:pt x="6049786" y="2337822"/>
                </a:lnTo>
                <a:lnTo>
                  <a:pt x="6042433" y="2329473"/>
                </a:lnTo>
                <a:lnTo>
                  <a:pt x="6011238" y="2324380"/>
                </a:lnTo>
                <a:cubicBezTo>
                  <a:pt x="5999830" y="2323793"/>
                  <a:pt x="5971276" y="2324706"/>
                  <a:pt x="5958523" y="2328024"/>
                </a:cubicBezTo>
                <a:lnTo>
                  <a:pt x="5760067" y="2343716"/>
                </a:lnTo>
                <a:lnTo>
                  <a:pt x="5628108" y="2344739"/>
                </a:lnTo>
                <a:lnTo>
                  <a:pt x="5472054" y="2330719"/>
                </a:lnTo>
                <a:cubicBezTo>
                  <a:pt x="5479284" y="2317691"/>
                  <a:pt x="5440157" y="2331757"/>
                  <a:pt x="5433909" y="2319466"/>
                </a:cubicBezTo>
                <a:cubicBezTo>
                  <a:pt x="5430517" y="2309434"/>
                  <a:pt x="5392976" y="2304750"/>
                  <a:pt x="5382817" y="2301764"/>
                </a:cubicBezTo>
                <a:lnTo>
                  <a:pt x="5262912" y="2281347"/>
                </a:lnTo>
                <a:cubicBezTo>
                  <a:pt x="5252746" y="2281163"/>
                  <a:pt x="5231699" y="2272853"/>
                  <a:pt x="5224109" y="2270223"/>
                </a:cubicBezTo>
                <a:lnTo>
                  <a:pt x="5175808" y="2267233"/>
                </a:lnTo>
                <a:lnTo>
                  <a:pt x="5157702" y="2260010"/>
                </a:lnTo>
                <a:lnTo>
                  <a:pt x="5143747" y="2256610"/>
                </a:lnTo>
                <a:lnTo>
                  <a:pt x="5140744" y="2254509"/>
                </a:lnTo>
                <a:cubicBezTo>
                  <a:pt x="5135026" y="2250469"/>
                  <a:pt x="5129229" y="2246658"/>
                  <a:pt x="5122807" y="2243656"/>
                </a:cubicBezTo>
                <a:cubicBezTo>
                  <a:pt x="5109467" y="2272275"/>
                  <a:pt x="5066004" y="2222839"/>
                  <a:pt x="5066938" y="2250227"/>
                </a:cubicBezTo>
                <a:cubicBezTo>
                  <a:pt x="5029345" y="2238711"/>
                  <a:pt x="5040096" y="2267800"/>
                  <a:pt x="5012662" y="2233846"/>
                </a:cubicBezTo>
                <a:cubicBezTo>
                  <a:pt x="4938174" y="2234229"/>
                  <a:pt x="4917504" y="2247236"/>
                  <a:pt x="4841589" y="2209829"/>
                </a:cubicBezTo>
                <a:cubicBezTo>
                  <a:pt x="4807890" y="2193187"/>
                  <a:pt x="4785258" y="2182041"/>
                  <a:pt x="4763595" y="2182061"/>
                </a:cubicBezTo>
                <a:cubicBezTo>
                  <a:pt x="4742475" y="2177561"/>
                  <a:pt x="4730631" y="2174738"/>
                  <a:pt x="4724334" y="2173047"/>
                </a:cubicBezTo>
                <a:lnTo>
                  <a:pt x="4722324" y="2172298"/>
                </a:lnTo>
                <a:lnTo>
                  <a:pt x="4723259" y="2172087"/>
                </a:lnTo>
                <a:cubicBezTo>
                  <a:pt x="4722296" y="2171445"/>
                  <a:pt x="4719415" y="2170839"/>
                  <a:pt x="4718350" y="2170817"/>
                </a:cubicBezTo>
                <a:lnTo>
                  <a:pt x="4722324" y="2172298"/>
                </a:lnTo>
                <a:lnTo>
                  <a:pt x="4716674" y="2173573"/>
                </a:lnTo>
                <a:cubicBezTo>
                  <a:pt x="4681300" y="2166617"/>
                  <a:pt x="4525895" y="2165809"/>
                  <a:pt x="4516962" y="2163671"/>
                </a:cubicBezTo>
                <a:cubicBezTo>
                  <a:pt x="4458971" y="2150559"/>
                  <a:pt x="4463810" y="2149818"/>
                  <a:pt x="4429691" y="2153020"/>
                </a:cubicBezTo>
                <a:cubicBezTo>
                  <a:pt x="4424455" y="2156391"/>
                  <a:pt x="4370126" y="2150097"/>
                  <a:pt x="4364023" y="2151674"/>
                </a:cubicBezTo>
                <a:lnTo>
                  <a:pt x="4318114" y="2158289"/>
                </a:lnTo>
                <a:lnTo>
                  <a:pt x="4316258" y="2156948"/>
                </a:lnTo>
                <a:cubicBezTo>
                  <a:pt x="4307275" y="2153577"/>
                  <a:pt x="4301145" y="2153578"/>
                  <a:pt x="4296292" y="2155069"/>
                </a:cubicBezTo>
                <a:lnTo>
                  <a:pt x="4291212" y="2157986"/>
                </a:lnTo>
                <a:lnTo>
                  <a:pt x="4277290" y="2157740"/>
                </a:lnTo>
                <a:lnTo>
                  <a:pt x="4249265" y="2160064"/>
                </a:lnTo>
                <a:lnTo>
                  <a:pt x="4203199" y="2157269"/>
                </a:lnTo>
                <a:cubicBezTo>
                  <a:pt x="4203096" y="2156849"/>
                  <a:pt x="4202995" y="2156430"/>
                  <a:pt x="4202893" y="2156010"/>
                </a:cubicBezTo>
                <a:cubicBezTo>
                  <a:pt x="4201267" y="2153173"/>
                  <a:pt x="4198292" y="2151054"/>
                  <a:pt x="4192396" y="2150376"/>
                </a:cubicBezTo>
                <a:cubicBezTo>
                  <a:pt x="4205365" y="2133087"/>
                  <a:pt x="4162425" y="2134982"/>
                  <a:pt x="4143893" y="2134511"/>
                </a:cubicBezTo>
                <a:cubicBezTo>
                  <a:pt x="4125868" y="2127445"/>
                  <a:pt x="4100250" y="2113865"/>
                  <a:pt x="4084245" y="2107978"/>
                </a:cubicBezTo>
                <a:lnTo>
                  <a:pt x="4075694" y="2107143"/>
                </a:lnTo>
                <a:cubicBezTo>
                  <a:pt x="4075655" y="2107042"/>
                  <a:pt x="4075614" y="2106943"/>
                  <a:pt x="4075575" y="2106844"/>
                </a:cubicBezTo>
                <a:cubicBezTo>
                  <a:pt x="4073829" y="2106060"/>
                  <a:pt x="4071057" y="2105559"/>
                  <a:pt x="4066658" y="2105400"/>
                </a:cubicBezTo>
                <a:lnTo>
                  <a:pt x="4060102" y="2105618"/>
                </a:lnTo>
                <a:lnTo>
                  <a:pt x="4043512" y="2103997"/>
                </a:lnTo>
                <a:lnTo>
                  <a:pt x="4038145" y="2101563"/>
                </a:lnTo>
                <a:lnTo>
                  <a:pt x="4036511" y="2097896"/>
                </a:lnTo>
                <a:lnTo>
                  <a:pt x="4034926" y="2098131"/>
                </a:lnTo>
                <a:cubicBezTo>
                  <a:pt x="4022576" y="2102995"/>
                  <a:pt x="4018025" y="2111371"/>
                  <a:pt x="4005686" y="2085563"/>
                </a:cubicBezTo>
                <a:lnTo>
                  <a:pt x="3937994" y="2068106"/>
                </a:lnTo>
                <a:cubicBezTo>
                  <a:pt x="3921658" y="2075830"/>
                  <a:pt x="3909686" y="2071141"/>
                  <a:pt x="3898423" y="2062451"/>
                </a:cubicBezTo>
                <a:cubicBezTo>
                  <a:pt x="3862243" y="2062947"/>
                  <a:pt x="3830779" y="2049077"/>
                  <a:pt x="3790908" y="2042213"/>
                </a:cubicBezTo>
                <a:cubicBezTo>
                  <a:pt x="3742158" y="2027507"/>
                  <a:pt x="3726280" y="2025530"/>
                  <a:pt x="3683661" y="2018290"/>
                </a:cubicBezTo>
                <a:lnTo>
                  <a:pt x="3611183" y="1986019"/>
                </a:lnTo>
                <a:lnTo>
                  <a:pt x="3605003" y="1987381"/>
                </a:lnTo>
                <a:cubicBezTo>
                  <a:pt x="3600731" y="1988000"/>
                  <a:pt x="3597877" y="1988000"/>
                  <a:pt x="3595884" y="1987545"/>
                </a:cubicBezTo>
                <a:lnTo>
                  <a:pt x="3595649" y="1987276"/>
                </a:lnTo>
                <a:lnTo>
                  <a:pt x="3587126" y="1987966"/>
                </a:lnTo>
                <a:cubicBezTo>
                  <a:pt x="3572774" y="1989757"/>
                  <a:pt x="3550540" y="1975558"/>
                  <a:pt x="3537283" y="1978267"/>
                </a:cubicBezTo>
                <a:cubicBezTo>
                  <a:pt x="3515092" y="1973971"/>
                  <a:pt x="3489773" y="1980236"/>
                  <a:pt x="3474371" y="1974606"/>
                </a:cubicBezTo>
                <a:lnTo>
                  <a:pt x="3401876" y="1962558"/>
                </a:lnTo>
                <a:lnTo>
                  <a:pt x="3365036" y="1979510"/>
                </a:lnTo>
                <a:cubicBezTo>
                  <a:pt x="3361007" y="1981808"/>
                  <a:pt x="3355145" y="1982886"/>
                  <a:pt x="3345174" y="1981192"/>
                </a:cubicBezTo>
                <a:lnTo>
                  <a:pt x="3342846" y="1980217"/>
                </a:lnTo>
                <a:cubicBezTo>
                  <a:pt x="3337528" y="1982688"/>
                  <a:pt x="3296694" y="1983818"/>
                  <a:pt x="3263504" y="1986094"/>
                </a:cubicBezTo>
                <a:cubicBezTo>
                  <a:pt x="3210873" y="1988435"/>
                  <a:pt x="3204538" y="1996407"/>
                  <a:pt x="3143704" y="1993869"/>
                </a:cubicBezTo>
                <a:cubicBezTo>
                  <a:pt x="3083839" y="1995098"/>
                  <a:pt x="3073438" y="2001104"/>
                  <a:pt x="3031439" y="1996512"/>
                </a:cubicBezTo>
                <a:lnTo>
                  <a:pt x="2782717" y="2018333"/>
                </a:lnTo>
                <a:cubicBezTo>
                  <a:pt x="2720447" y="2045988"/>
                  <a:pt x="2718750" y="2015419"/>
                  <a:pt x="2647675" y="2028869"/>
                </a:cubicBezTo>
                <a:cubicBezTo>
                  <a:pt x="2583664" y="1968934"/>
                  <a:pt x="2609849" y="2007202"/>
                  <a:pt x="2569176" y="2002628"/>
                </a:cubicBezTo>
                <a:lnTo>
                  <a:pt x="2444403" y="2016529"/>
                </a:lnTo>
                <a:cubicBezTo>
                  <a:pt x="2412730" y="2033089"/>
                  <a:pt x="2355175" y="2003000"/>
                  <a:pt x="2316260" y="2024996"/>
                </a:cubicBezTo>
                <a:cubicBezTo>
                  <a:pt x="2277148" y="2025534"/>
                  <a:pt x="2234330" y="2021339"/>
                  <a:pt x="2209726" y="2019763"/>
                </a:cubicBezTo>
                <a:cubicBezTo>
                  <a:pt x="2172984" y="2016106"/>
                  <a:pt x="2131016" y="2007174"/>
                  <a:pt x="2095813" y="2003052"/>
                </a:cubicBezTo>
                <a:cubicBezTo>
                  <a:pt x="2078687" y="2016661"/>
                  <a:pt x="2046700" y="1994357"/>
                  <a:pt x="1998504" y="1995032"/>
                </a:cubicBezTo>
                <a:cubicBezTo>
                  <a:pt x="1979851" y="2010679"/>
                  <a:pt x="1965997" y="1995296"/>
                  <a:pt x="1929320" y="2016977"/>
                </a:cubicBezTo>
                <a:cubicBezTo>
                  <a:pt x="1927506" y="2015185"/>
                  <a:pt x="1925308" y="2013558"/>
                  <a:pt x="1922798" y="2012146"/>
                </a:cubicBezTo>
                <a:cubicBezTo>
                  <a:pt x="1908224" y="2003952"/>
                  <a:pt x="1886476" y="2004665"/>
                  <a:pt x="1874228" y="2013741"/>
                </a:cubicBezTo>
                <a:cubicBezTo>
                  <a:pt x="1844711" y="2028500"/>
                  <a:pt x="1815838" y="2036277"/>
                  <a:pt x="1787803" y="2041363"/>
                </a:cubicBezTo>
                <a:lnTo>
                  <a:pt x="1739352" y="2036312"/>
                </a:lnTo>
                <a:cubicBezTo>
                  <a:pt x="1720756" y="2032746"/>
                  <a:pt x="1697809" y="2023837"/>
                  <a:pt x="1676219" y="2019963"/>
                </a:cubicBezTo>
                <a:cubicBezTo>
                  <a:pt x="1653856" y="2018758"/>
                  <a:pt x="1629782" y="2025363"/>
                  <a:pt x="1609817" y="2013066"/>
                </a:cubicBezTo>
                <a:cubicBezTo>
                  <a:pt x="1570834" y="2001390"/>
                  <a:pt x="1525521" y="2021545"/>
                  <a:pt x="1497258" y="1987476"/>
                </a:cubicBezTo>
                <a:cubicBezTo>
                  <a:pt x="1419429" y="1972767"/>
                  <a:pt x="1265224" y="1952754"/>
                  <a:pt x="1151127" y="1938041"/>
                </a:cubicBezTo>
                <a:cubicBezTo>
                  <a:pt x="1044820" y="1928230"/>
                  <a:pt x="911490" y="1929978"/>
                  <a:pt x="859417" y="1928608"/>
                </a:cubicBezTo>
                <a:lnTo>
                  <a:pt x="838688" y="1929821"/>
                </a:lnTo>
                <a:cubicBezTo>
                  <a:pt x="829380" y="1926412"/>
                  <a:pt x="823010" y="1926387"/>
                  <a:pt x="817957" y="1927857"/>
                </a:cubicBezTo>
                <a:lnTo>
                  <a:pt x="812654" y="1930751"/>
                </a:lnTo>
                <a:lnTo>
                  <a:pt x="721195" y="1929661"/>
                </a:lnTo>
                <a:cubicBezTo>
                  <a:pt x="721095" y="1929241"/>
                  <a:pt x="720991" y="1928820"/>
                  <a:pt x="720890" y="1928399"/>
                </a:cubicBezTo>
                <a:cubicBezTo>
                  <a:pt x="719222" y="1925556"/>
                  <a:pt x="716144" y="1923424"/>
                  <a:pt x="710023" y="1922722"/>
                </a:cubicBezTo>
                <a:cubicBezTo>
                  <a:pt x="689532" y="1914633"/>
                  <a:pt x="619665" y="1887450"/>
                  <a:pt x="597940" y="1879864"/>
                </a:cubicBezTo>
                <a:cubicBezTo>
                  <a:pt x="587430" y="1879265"/>
                  <a:pt x="583862" y="1877622"/>
                  <a:pt x="579683" y="1877212"/>
                </a:cubicBezTo>
                <a:lnTo>
                  <a:pt x="572865" y="1877401"/>
                </a:lnTo>
                <a:cubicBezTo>
                  <a:pt x="550627" y="1871095"/>
                  <a:pt x="474197" y="1846680"/>
                  <a:pt x="446247" y="1839371"/>
                </a:cubicBezTo>
                <a:cubicBezTo>
                  <a:pt x="429213" y="1847023"/>
                  <a:pt x="416808" y="1842285"/>
                  <a:pt x="405163" y="1833548"/>
                </a:cubicBezTo>
                <a:cubicBezTo>
                  <a:pt x="367566" y="1833890"/>
                  <a:pt x="334968" y="1819885"/>
                  <a:pt x="293583" y="1812852"/>
                </a:cubicBezTo>
                <a:lnTo>
                  <a:pt x="119529" y="1761047"/>
                </a:lnTo>
                <a:cubicBezTo>
                  <a:pt x="73377" y="1751937"/>
                  <a:pt x="36403" y="1759579"/>
                  <a:pt x="16674" y="1758191"/>
                </a:cubicBezTo>
                <a:lnTo>
                  <a:pt x="1150" y="1752722"/>
                </a:lnTo>
                <a:cubicBezTo>
                  <a:pt x="-1438" y="1496726"/>
                  <a:pt x="1148" y="514333"/>
                  <a:pt x="1148" y="222213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CF5735B-419D-C363-BB9C-E989AB231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r>
              <a:rPr lang="pl-PL" dirty="0" err="1"/>
              <a:t>Vocabulary</a:t>
            </a:r>
            <a:r>
              <a:rPr lang="pl-PL" dirty="0"/>
              <a:t>: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B2F643AD-AE18-F61F-994F-B644EF0DFA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116686"/>
              </p:ext>
            </p:extLst>
          </p:nvPr>
        </p:nvGraphicFramePr>
        <p:xfrm>
          <a:off x="482028" y="2631143"/>
          <a:ext cx="11050329" cy="381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2245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A0D747-F38B-4A99-9985-62CE8C247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D1BF32B-6CA3-4695-8A0C-1AC789B58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5277870" cy="6858000"/>
          </a:xfrm>
          <a:custGeom>
            <a:avLst/>
            <a:gdLst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0 w 5434004"/>
              <a:gd name="connsiteY4" fmla="*/ 6857998 h 6858000"/>
              <a:gd name="connsiteX5" fmla="*/ 1049407 w 5434004"/>
              <a:gd name="connsiteY5" fmla="*/ 6857998 h 6858000"/>
              <a:gd name="connsiteX6" fmla="*/ 1033092 w 5434004"/>
              <a:gd name="connsiteY6" fmla="*/ 6843615 h 6858000"/>
              <a:gd name="connsiteX7" fmla="*/ 1004585 w 5434004"/>
              <a:gd name="connsiteY7" fmla="*/ 6800899 h 6858000"/>
              <a:gd name="connsiteX8" fmla="*/ 984086 w 5434004"/>
              <a:gd name="connsiteY8" fmla="*/ 6765441 h 6858000"/>
              <a:gd name="connsiteX9" fmla="*/ 955964 w 5434004"/>
              <a:gd name="connsiteY9" fmla="*/ 6739541 h 6858000"/>
              <a:gd name="connsiteX10" fmla="*/ 945820 w 5434004"/>
              <a:gd name="connsiteY10" fmla="*/ 6673829 h 6858000"/>
              <a:gd name="connsiteX11" fmla="*/ 921540 w 5434004"/>
              <a:gd name="connsiteY11" fmla="*/ 6620155 h 6858000"/>
              <a:gd name="connsiteX12" fmla="*/ 876436 w 5434004"/>
              <a:gd name="connsiteY12" fmla="*/ 6610437 h 6858000"/>
              <a:gd name="connsiteX13" fmla="*/ 876973 w 5434004"/>
              <a:gd name="connsiteY13" fmla="*/ 6596307 h 6858000"/>
              <a:gd name="connsiteX14" fmla="*/ 893782 w 5434004"/>
              <a:gd name="connsiteY14" fmla="*/ 6536039 h 6858000"/>
              <a:gd name="connsiteX15" fmla="*/ 830281 w 5434004"/>
              <a:gd name="connsiteY15" fmla="*/ 6239239 h 6858000"/>
              <a:gd name="connsiteX16" fmla="*/ 816373 w 5434004"/>
              <a:gd name="connsiteY16" fmla="*/ 6116986 h 6858000"/>
              <a:gd name="connsiteX17" fmla="*/ 788606 w 5434004"/>
              <a:gd name="connsiteY17" fmla="*/ 5895434 h 6858000"/>
              <a:gd name="connsiteX18" fmla="*/ 762315 w 5434004"/>
              <a:gd name="connsiteY18" fmla="*/ 5848019 h 6858000"/>
              <a:gd name="connsiteX19" fmla="*/ 714842 w 5434004"/>
              <a:gd name="connsiteY19" fmla="*/ 5722306 h 6858000"/>
              <a:gd name="connsiteX20" fmla="*/ 679500 w 5434004"/>
              <a:gd name="connsiteY20" fmla="*/ 5528085 h 6858000"/>
              <a:gd name="connsiteX21" fmla="*/ 660956 w 5434004"/>
              <a:gd name="connsiteY21" fmla="*/ 5506768 h 6858000"/>
              <a:gd name="connsiteX22" fmla="*/ 642957 w 5434004"/>
              <a:gd name="connsiteY22" fmla="*/ 5473318 h 6858000"/>
              <a:gd name="connsiteX23" fmla="*/ 602099 w 5434004"/>
              <a:gd name="connsiteY23" fmla="*/ 5418521 h 6858000"/>
              <a:gd name="connsiteX24" fmla="*/ 563009 w 5434004"/>
              <a:gd name="connsiteY24" fmla="*/ 5337536 h 6858000"/>
              <a:gd name="connsiteX25" fmla="*/ 584675 w 5434004"/>
              <a:gd name="connsiteY25" fmla="*/ 5255190 h 6858000"/>
              <a:gd name="connsiteX26" fmla="*/ 564878 w 5434004"/>
              <a:gd name="connsiteY26" fmla="*/ 5208171 h 6858000"/>
              <a:gd name="connsiteX27" fmla="*/ 540145 w 5434004"/>
              <a:gd name="connsiteY27" fmla="*/ 4993731 h 6858000"/>
              <a:gd name="connsiteX28" fmla="*/ 512099 w 5434004"/>
              <a:gd name="connsiteY28" fmla="*/ 4896399 h 6858000"/>
              <a:gd name="connsiteX29" fmla="*/ 482378 w 5434004"/>
              <a:gd name="connsiteY29" fmla="*/ 4838613 h 6858000"/>
              <a:gd name="connsiteX30" fmla="*/ 468676 w 5434004"/>
              <a:gd name="connsiteY30" fmla="*/ 4796522 h 6858000"/>
              <a:gd name="connsiteX31" fmla="*/ 430881 w 5434004"/>
              <a:gd name="connsiteY31" fmla="*/ 4672370 h 6858000"/>
              <a:gd name="connsiteX32" fmla="*/ 415292 w 5434004"/>
              <a:gd name="connsiteY32" fmla="*/ 4634253 h 6858000"/>
              <a:gd name="connsiteX33" fmla="*/ 348919 w 5434004"/>
              <a:gd name="connsiteY33" fmla="*/ 4549232 h 6858000"/>
              <a:gd name="connsiteX34" fmla="*/ 292438 w 5434004"/>
              <a:gd name="connsiteY34" fmla="*/ 4479912 h 6858000"/>
              <a:gd name="connsiteX35" fmla="*/ 283567 w 5434004"/>
              <a:gd name="connsiteY35" fmla="*/ 4376609 h 6858000"/>
              <a:gd name="connsiteX36" fmla="*/ 247018 w 5434004"/>
              <a:gd name="connsiteY36" fmla="*/ 4280257 h 6858000"/>
              <a:gd name="connsiteX37" fmla="*/ 243154 w 5434004"/>
              <a:gd name="connsiteY37" fmla="*/ 4208492 h 6858000"/>
              <a:gd name="connsiteX38" fmla="*/ 267243 w 5434004"/>
              <a:gd name="connsiteY38" fmla="*/ 4120636 h 6858000"/>
              <a:gd name="connsiteX39" fmla="*/ 274676 w 5434004"/>
              <a:gd name="connsiteY39" fmla="*/ 4116556 h 6858000"/>
              <a:gd name="connsiteX40" fmla="*/ 274016 w 5434004"/>
              <a:gd name="connsiteY40" fmla="*/ 4109625 h 6858000"/>
              <a:gd name="connsiteX41" fmla="*/ 266711 w 5434004"/>
              <a:gd name="connsiteY41" fmla="*/ 4105624 h 6858000"/>
              <a:gd name="connsiteX42" fmla="*/ 267360 w 5434004"/>
              <a:gd name="connsiteY42" fmla="*/ 4051441 h 6858000"/>
              <a:gd name="connsiteX43" fmla="*/ 280863 w 5434004"/>
              <a:gd name="connsiteY43" fmla="*/ 3988494 h 6858000"/>
              <a:gd name="connsiteX44" fmla="*/ 254473 w 5434004"/>
              <a:gd name="connsiteY44" fmla="*/ 3926485 h 6858000"/>
              <a:gd name="connsiteX45" fmla="*/ 238942 w 5434004"/>
              <a:gd name="connsiteY45" fmla="*/ 3857057 h 6858000"/>
              <a:gd name="connsiteX46" fmla="*/ 229388 w 5434004"/>
              <a:gd name="connsiteY46" fmla="*/ 3815650 h 6858000"/>
              <a:gd name="connsiteX47" fmla="*/ 224025 w 5434004"/>
              <a:gd name="connsiteY47" fmla="*/ 3696745 h 6858000"/>
              <a:gd name="connsiteX48" fmla="*/ 242028 w 5434004"/>
              <a:gd name="connsiteY48" fmla="*/ 3477814 h 6858000"/>
              <a:gd name="connsiteX49" fmla="*/ 239663 w 5434004"/>
              <a:gd name="connsiteY49" fmla="*/ 3375354 h 6858000"/>
              <a:gd name="connsiteX50" fmla="*/ 242939 w 5434004"/>
              <a:gd name="connsiteY50" fmla="*/ 3235494 h 6858000"/>
              <a:gd name="connsiteX51" fmla="*/ 235466 w 5434004"/>
              <a:gd name="connsiteY51" fmla="*/ 3111896 h 6858000"/>
              <a:gd name="connsiteX52" fmla="*/ 225859 w 5434004"/>
              <a:gd name="connsiteY52" fmla="*/ 3061665 h 6858000"/>
              <a:gd name="connsiteX53" fmla="*/ 214543 w 5434004"/>
              <a:gd name="connsiteY53" fmla="*/ 3026187 h 6858000"/>
              <a:gd name="connsiteX54" fmla="*/ 209002 w 5434004"/>
              <a:gd name="connsiteY54" fmla="*/ 2930097 h 6858000"/>
              <a:gd name="connsiteX55" fmla="*/ 209539 w 5434004"/>
              <a:gd name="connsiteY55" fmla="*/ 2768399 h 6858000"/>
              <a:gd name="connsiteX56" fmla="*/ 207490 w 5434004"/>
              <a:gd name="connsiteY56" fmla="*/ 2734615 h 6858000"/>
              <a:gd name="connsiteX57" fmla="*/ 197130 w 5434004"/>
              <a:gd name="connsiteY57" fmla="*/ 2708116 h 6858000"/>
              <a:gd name="connsiteX58" fmla="*/ 187231 w 5434004"/>
              <a:gd name="connsiteY58" fmla="*/ 2704185 h 6858000"/>
              <a:gd name="connsiteX59" fmla="*/ 184723 w 5434004"/>
              <a:gd name="connsiteY59" fmla="*/ 2686011 h 6858000"/>
              <a:gd name="connsiteX60" fmla="*/ 169929 w 5434004"/>
              <a:gd name="connsiteY60" fmla="*/ 2656504 h 6858000"/>
              <a:gd name="connsiteX61" fmla="*/ 188242 w 5434004"/>
              <a:gd name="connsiteY61" fmla="*/ 2589493 h 6858000"/>
              <a:gd name="connsiteX62" fmla="*/ 189125 w 5434004"/>
              <a:gd name="connsiteY62" fmla="*/ 2457617 h 6858000"/>
              <a:gd name="connsiteX63" fmla="*/ 195205 w 5434004"/>
              <a:gd name="connsiteY63" fmla="*/ 2210817 h 6858000"/>
              <a:gd name="connsiteX64" fmla="*/ 175797 w 5434004"/>
              <a:gd name="connsiteY64" fmla="*/ 1901521 h 6858000"/>
              <a:gd name="connsiteX65" fmla="*/ 156134 w 5434004"/>
              <a:gd name="connsiteY65" fmla="*/ 1700722 h 6858000"/>
              <a:gd name="connsiteX66" fmla="*/ 174157 w 5434004"/>
              <a:gd name="connsiteY66" fmla="*/ 1661610 h 6858000"/>
              <a:gd name="connsiteX67" fmla="*/ 180802 w 5434004"/>
              <a:gd name="connsiteY67" fmla="*/ 1640073 h 6858000"/>
              <a:gd name="connsiteX68" fmla="*/ 179221 w 5434004"/>
              <a:gd name="connsiteY68" fmla="*/ 1637398 h 6858000"/>
              <a:gd name="connsiteX69" fmla="*/ 179826 w 5434004"/>
              <a:gd name="connsiteY69" fmla="*/ 1612248 h 6858000"/>
              <a:gd name="connsiteX70" fmla="*/ 198048 w 5434004"/>
              <a:gd name="connsiteY70" fmla="*/ 1498097 h 6858000"/>
              <a:gd name="connsiteX71" fmla="*/ 196329 w 5434004"/>
              <a:gd name="connsiteY71" fmla="*/ 1497364 h 6858000"/>
              <a:gd name="connsiteX72" fmla="*/ 193204 w 5434004"/>
              <a:gd name="connsiteY72" fmla="*/ 1490042 h 6858000"/>
              <a:gd name="connsiteX73" fmla="*/ 211154 w 5434004"/>
              <a:gd name="connsiteY73" fmla="*/ 1451416 h 6858000"/>
              <a:gd name="connsiteX74" fmla="*/ 247750 w 5434004"/>
              <a:gd name="connsiteY74" fmla="*/ 1281781 h 6858000"/>
              <a:gd name="connsiteX75" fmla="*/ 323114 w 5434004"/>
              <a:gd name="connsiteY75" fmla="*/ 1074754 h 6858000"/>
              <a:gd name="connsiteX76" fmla="*/ 357209 w 5434004"/>
              <a:gd name="connsiteY76" fmla="*/ 1019094 h 6858000"/>
              <a:gd name="connsiteX77" fmla="*/ 393176 w 5434004"/>
              <a:gd name="connsiteY77" fmla="*/ 938921 h 6858000"/>
              <a:gd name="connsiteX78" fmla="*/ 451503 w 5434004"/>
              <a:gd name="connsiteY78" fmla="*/ 815814 h 6858000"/>
              <a:gd name="connsiteX79" fmla="*/ 567587 w 5434004"/>
              <a:gd name="connsiteY79" fmla="*/ 584070 h 6858000"/>
              <a:gd name="connsiteX80" fmla="*/ 592609 w 5434004"/>
              <a:gd name="connsiteY80" fmla="*/ 461805 h 6858000"/>
              <a:gd name="connsiteX81" fmla="*/ 624563 w 5434004"/>
              <a:gd name="connsiteY81" fmla="*/ 360945 h 6858000"/>
              <a:gd name="connsiteX82" fmla="*/ 627056 w 5434004"/>
              <a:gd name="connsiteY82" fmla="*/ 226335 h 6858000"/>
              <a:gd name="connsiteX83" fmla="*/ 655851 w 5434004"/>
              <a:gd name="connsiteY83" fmla="*/ 51690 h 6858000"/>
              <a:gd name="connsiteX84" fmla="*/ 653984 w 5434004"/>
              <a:gd name="connsiteY84" fmla="*/ 22133 h 6858000"/>
              <a:gd name="connsiteX85" fmla="*/ 643279 w 5434004"/>
              <a:gd name="connsiteY85" fmla="*/ 1037 h 6858000"/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1049407 w 5434004"/>
              <a:gd name="connsiteY4" fmla="*/ 6857998 h 6858000"/>
              <a:gd name="connsiteX5" fmla="*/ 1033092 w 5434004"/>
              <a:gd name="connsiteY5" fmla="*/ 6843615 h 6858000"/>
              <a:gd name="connsiteX6" fmla="*/ 1004585 w 5434004"/>
              <a:gd name="connsiteY6" fmla="*/ 6800899 h 6858000"/>
              <a:gd name="connsiteX7" fmla="*/ 984086 w 5434004"/>
              <a:gd name="connsiteY7" fmla="*/ 6765441 h 6858000"/>
              <a:gd name="connsiteX8" fmla="*/ 955964 w 5434004"/>
              <a:gd name="connsiteY8" fmla="*/ 6739541 h 6858000"/>
              <a:gd name="connsiteX9" fmla="*/ 945820 w 5434004"/>
              <a:gd name="connsiteY9" fmla="*/ 6673829 h 6858000"/>
              <a:gd name="connsiteX10" fmla="*/ 921540 w 5434004"/>
              <a:gd name="connsiteY10" fmla="*/ 6620155 h 6858000"/>
              <a:gd name="connsiteX11" fmla="*/ 876436 w 5434004"/>
              <a:gd name="connsiteY11" fmla="*/ 6610437 h 6858000"/>
              <a:gd name="connsiteX12" fmla="*/ 876973 w 5434004"/>
              <a:gd name="connsiteY12" fmla="*/ 6596307 h 6858000"/>
              <a:gd name="connsiteX13" fmla="*/ 893782 w 5434004"/>
              <a:gd name="connsiteY13" fmla="*/ 6536039 h 6858000"/>
              <a:gd name="connsiteX14" fmla="*/ 830281 w 5434004"/>
              <a:gd name="connsiteY14" fmla="*/ 6239239 h 6858000"/>
              <a:gd name="connsiteX15" fmla="*/ 816373 w 5434004"/>
              <a:gd name="connsiteY15" fmla="*/ 6116986 h 6858000"/>
              <a:gd name="connsiteX16" fmla="*/ 788606 w 5434004"/>
              <a:gd name="connsiteY16" fmla="*/ 5895434 h 6858000"/>
              <a:gd name="connsiteX17" fmla="*/ 762315 w 5434004"/>
              <a:gd name="connsiteY17" fmla="*/ 5848019 h 6858000"/>
              <a:gd name="connsiteX18" fmla="*/ 714842 w 5434004"/>
              <a:gd name="connsiteY18" fmla="*/ 5722306 h 6858000"/>
              <a:gd name="connsiteX19" fmla="*/ 679500 w 5434004"/>
              <a:gd name="connsiteY19" fmla="*/ 5528085 h 6858000"/>
              <a:gd name="connsiteX20" fmla="*/ 660956 w 5434004"/>
              <a:gd name="connsiteY20" fmla="*/ 5506768 h 6858000"/>
              <a:gd name="connsiteX21" fmla="*/ 642957 w 5434004"/>
              <a:gd name="connsiteY21" fmla="*/ 5473318 h 6858000"/>
              <a:gd name="connsiteX22" fmla="*/ 602099 w 5434004"/>
              <a:gd name="connsiteY22" fmla="*/ 5418521 h 6858000"/>
              <a:gd name="connsiteX23" fmla="*/ 563009 w 5434004"/>
              <a:gd name="connsiteY23" fmla="*/ 5337536 h 6858000"/>
              <a:gd name="connsiteX24" fmla="*/ 584675 w 5434004"/>
              <a:gd name="connsiteY24" fmla="*/ 5255190 h 6858000"/>
              <a:gd name="connsiteX25" fmla="*/ 564878 w 5434004"/>
              <a:gd name="connsiteY25" fmla="*/ 5208171 h 6858000"/>
              <a:gd name="connsiteX26" fmla="*/ 540145 w 5434004"/>
              <a:gd name="connsiteY26" fmla="*/ 4993731 h 6858000"/>
              <a:gd name="connsiteX27" fmla="*/ 512099 w 5434004"/>
              <a:gd name="connsiteY27" fmla="*/ 4896399 h 6858000"/>
              <a:gd name="connsiteX28" fmla="*/ 482378 w 5434004"/>
              <a:gd name="connsiteY28" fmla="*/ 4838613 h 6858000"/>
              <a:gd name="connsiteX29" fmla="*/ 468676 w 5434004"/>
              <a:gd name="connsiteY29" fmla="*/ 4796522 h 6858000"/>
              <a:gd name="connsiteX30" fmla="*/ 430881 w 5434004"/>
              <a:gd name="connsiteY30" fmla="*/ 4672370 h 6858000"/>
              <a:gd name="connsiteX31" fmla="*/ 415292 w 5434004"/>
              <a:gd name="connsiteY31" fmla="*/ 4634253 h 6858000"/>
              <a:gd name="connsiteX32" fmla="*/ 348919 w 5434004"/>
              <a:gd name="connsiteY32" fmla="*/ 4549232 h 6858000"/>
              <a:gd name="connsiteX33" fmla="*/ 292438 w 5434004"/>
              <a:gd name="connsiteY33" fmla="*/ 4479912 h 6858000"/>
              <a:gd name="connsiteX34" fmla="*/ 283567 w 5434004"/>
              <a:gd name="connsiteY34" fmla="*/ 4376609 h 6858000"/>
              <a:gd name="connsiteX35" fmla="*/ 247018 w 5434004"/>
              <a:gd name="connsiteY35" fmla="*/ 4280257 h 6858000"/>
              <a:gd name="connsiteX36" fmla="*/ 243154 w 5434004"/>
              <a:gd name="connsiteY36" fmla="*/ 4208492 h 6858000"/>
              <a:gd name="connsiteX37" fmla="*/ 267243 w 5434004"/>
              <a:gd name="connsiteY37" fmla="*/ 4120636 h 6858000"/>
              <a:gd name="connsiteX38" fmla="*/ 274676 w 5434004"/>
              <a:gd name="connsiteY38" fmla="*/ 4116556 h 6858000"/>
              <a:gd name="connsiteX39" fmla="*/ 274016 w 5434004"/>
              <a:gd name="connsiteY39" fmla="*/ 4109625 h 6858000"/>
              <a:gd name="connsiteX40" fmla="*/ 266711 w 5434004"/>
              <a:gd name="connsiteY40" fmla="*/ 4105624 h 6858000"/>
              <a:gd name="connsiteX41" fmla="*/ 267360 w 5434004"/>
              <a:gd name="connsiteY41" fmla="*/ 4051441 h 6858000"/>
              <a:gd name="connsiteX42" fmla="*/ 280863 w 5434004"/>
              <a:gd name="connsiteY42" fmla="*/ 3988494 h 6858000"/>
              <a:gd name="connsiteX43" fmla="*/ 254473 w 5434004"/>
              <a:gd name="connsiteY43" fmla="*/ 3926485 h 6858000"/>
              <a:gd name="connsiteX44" fmla="*/ 238942 w 5434004"/>
              <a:gd name="connsiteY44" fmla="*/ 3857057 h 6858000"/>
              <a:gd name="connsiteX45" fmla="*/ 229388 w 5434004"/>
              <a:gd name="connsiteY45" fmla="*/ 3815650 h 6858000"/>
              <a:gd name="connsiteX46" fmla="*/ 224025 w 5434004"/>
              <a:gd name="connsiteY46" fmla="*/ 3696745 h 6858000"/>
              <a:gd name="connsiteX47" fmla="*/ 242028 w 5434004"/>
              <a:gd name="connsiteY47" fmla="*/ 3477814 h 6858000"/>
              <a:gd name="connsiteX48" fmla="*/ 239663 w 5434004"/>
              <a:gd name="connsiteY48" fmla="*/ 3375354 h 6858000"/>
              <a:gd name="connsiteX49" fmla="*/ 242939 w 5434004"/>
              <a:gd name="connsiteY49" fmla="*/ 3235494 h 6858000"/>
              <a:gd name="connsiteX50" fmla="*/ 235466 w 5434004"/>
              <a:gd name="connsiteY50" fmla="*/ 3111896 h 6858000"/>
              <a:gd name="connsiteX51" fmla="*/ 225859 w 5434004"/>
              <a:gd name="connsiteY51" fmla="*/ 3061665 h 6858000"/>
              <a:gd name="connsiteX52" fmla="*/ 214543 w 5434004"/>
              <a:gd name="connsiteY52" fmla="*/ 3026187 h 6858000"/>
              <a:gd name="connsiteX53" fmla="*/ 209002 w 5434004"/>
              <a:gd name="connsiteY53" fmla="*/ 2930097 h 6858000"/>
              <a:gd name="connsiteX54" fmla="*/ 209539 w 5434004"/>
              <a:gd name="connsiteY54" fmla="*/ 2768399 h 6858000"/>
              <a:gd name="connsiteX55" fmla="*/ 207490 w 5434004"/>
              <a:gd name="connsiteY55" fmla="*/ 2734615 h 6858000"/>
              <a:gd name="connsiteX56" fmla="*/ 197130 w 5434004"/>
              <a:gd name="connsiteY56" fmla="*/ 2708116 h 6858000"/>
              <a:gd name="connsiteX57" fmla="*/ 187231 w 5434004"/>
              <a:gd name="connsiteY57" fmla="*/ 2704185 h 6858000"/>
              <a:gd name="connsiteX58" fmla="*/ 184723 w 5434004"/>
              <a:gd name="connsiteY58" fmla="*/ 2686011 h 6858000"/>
              <a:gd name="connsiteX59" fmla="*/ 169929 w 5434004"/>
              <a:gd name="connsiteY59" fmla="*/ 2656504 h 6858000"/>
              <a:gd name="connsiteX60" fmla="*/ 188242 w 5434004"/>
              <a:gd name="connsiteY60" fmla="*/ 2589493 h 6858000"/>
              <a:gd name="connsiteX61" fmla="*/ 189125 w 5434004"/>
              <a:gd name="connsiteY61" fmla="*/ 2457617 h 6858000"/>
              <a:gd name="connsiteX62" fmla="*/ 195205 w 5434004"/>
              <a:gd name="connsiteY62" fmla="*/ 2210817 h 6858000"/>
              <a:gd name="connsiteX63" fmla="*/ 175797 w 5434004"/>
              <a:gd name="connsiteY63" fmla="*/ 1901521 h 6858000"/>
              <a:gd name="connsiteX64" fmla="*/ 156134 w 5434004"/>
              <a:gd name="connsiteY64" fmla="*/ 1700722 h 6858000"/>
              <a:gd name="connsiteX65" fmla="*/ 174157 w 5434004"/>
              <a:gd name="connsiteY65" fmla="*/ 1661610 h 6858000"/>
              <a:gd name="connsiteX66" fmla="*/ 180802 w 5434004"/>
              <a:gd name="connsiteY66" fmla="*/ 1640073 h 6858000"/>
              <a:gd name="connsiteX67" fmla="*/ 179221 w 5434004"/>
              <a:gd name="connsiteY67" fmla="*/ 1637398 h 6858000"/>
              <a:gd name="connsiteX68" fmla="*/ 179826 w 5434004"/>
              <a:gd name="connsiteY68" fmla="*/ 1612248 h 6858000"/>
              <a:gd name="connsiteX69" fmla="*/ 198048 w 5434004"/>
              <a:gd name="connsiteY69" fmla="*/ 1498097 h 6858000"/>
              <a:gd name="connsiteX70" fmla="*/ 196329 w 5434004"/>
              <a:gd name="connsiteY70" fmla="*/ 1497364 h 6858000"/>
              <a:gd name="connsiteX71" fmla="*/ 193204 w 5434004"/>
              <a:gd name="connsiteY71" fmla="*/ 1490042 h 6858000"/>
              <a:gd name="connsiteX72" fmla="*/ 211154 w 5434004"/>
              <a:gd name="connsiteY72" fmla="*/ 1451416 h 6858000"/>
              <a:gd name="connsiteX73" fmla="*/ 247750 w 5434004"/>
              <a:gd name="connsiteY73" fmla="*/ 1281781 h 6858000"/>
              <a:gd name="connsiteX74" fmla="*/ 323114 w 5434004"/>
              <a:gd name="connsiteY74" fmla="*/ 1074754 h 6858000"/>
              <a:gd name="connsiteX75" fmla="*/ 357209 w 5434004"/>
              <a:gd name="connsiteY75" fmla="*/ 1019094 h 6858000"/>
              <a:gd name="connsiteX76" fmla="*/ 393176 w 5434004"/>
              <a:gd name="connsiteY76" fmla="*/ 938921 h 6858000"/>
              <a:gd name="connsiteX77" fmla="*/ 451503 w 5434004"/>
              <a:gd name="connsiteY77" fmla="*/ 815814 h 6858000"/>
              <a:gd name="connsiteX78" fmla="*/ 567587 w 5434004"/>
              <a:gd name="connsiteY78" fmla="*/ 584070 h 6858000"/>
              <a:gd name="connsiteX79" fmla="*/ 592609 w 5434004"/>
              <a:gd name="connsiteY79" fmla="*/ 461805 h 6858000"/>
              <a:gd name="connsiteX80" fmla="*/ 624563 w 5434004"/>
              <a:gd name="connsiteY80" fmla="*/ 360945 h 6858000"/>
              <a:gd name="connsiteX81" fmla="*/ 627056 w 5434004"/>
              <a:gd name="connsiteY81" fmla="*/ 226335 h 6858000"/>
              <a:gd name="connsiteX82" fmla="*/ 655851 w 5434004"/>
              <a:gd name="connsiteY82" fmla="*/ 51690 h 6858000"/>
              <a:gd name="connsiteX83" fmla="*/ 653984 w 5434004"/>
              <a:gd name="connsiteY83" fmla="*/ 22133 h 6858000"/>
              <a:gd name="connsiteX84" fmla="*/ 643279 w 5434004"/>
              <a:gd name="connsiteY84" fmla="*/ 1037 h 6858000"/>
              <a:gd name="connsiteX85" fmla="*/ 643741 w 5434004"/>
              <a:gd name="connsiteY85" fmla="*/ 0 h 6858000"/>
              <a:gd name="connsiteX0" fmla="*/ 487607 w 5277870"/>
              <a:gd name="connsiteY0" fmla="*/ 0 h 6858000"/>
              <a:gd name="connsiteX1" fmla="*/ 5277870 w 5277870"/>
              <a:gd name="connsiteY1" fmla="*/ 0 h 6858000"/>
              <a:gd name="connsiteX2" fmla="*/ 5277870 w 5277870"/>
              <a:gd name="connsiteY2" fmla="*/ 6858000 h 6858000"/>
              <a:gd name="connsiteX3" fmla="*/ 893273 w 5277870"/>
              <a:gd name="connsiteY3" fmla="*/ 6857998 h 6858000"/>
              <a:gd name="connsiteX4" fmla="*/ 876958 w 5277870"/>
              <a:gd name="connsiteY4" fmla="*/ 6843615 h 6858000"/>
              <a:gd name="connsiteX5" fmla="*/ 848451 w 5277870"/>
              <a:gd name="connsiteY5" fmla="*/ 6800899 h 6858000"/>
              <a:gd name="connsiteX6" fmla="*/ 827952 w 5277870"/>
              <a:gd name="connsiteY6" fmla="*/ 6765441 h 6858000"/>
              <a:gd name="connsiteX7" fmla="*/ 799830 w 5277870"/>
              <a:gd name="connsiteY7" fmla="*/ 6739541 h 6858000"/>
              <a:gd name="connsiteX8" fmla="*/ 789686 w 5277870"/>
              <a:gd name="connsiteY8" fmla="*/ 6673829 h 6858000"/>
              <a:gd name="connsiteX9" fmla="*/ 765406 w 5277870"/>
              <a:gd name="connsiteY9" fmla="*/ 6620155 h 6858000"/>
              <a:gd name="connsiteX10" fmla="*/ 720302 w 5277870"/>
              <a:gd name="connsiteY10" fmla="*/ 6610437 h 6858000"/>
              <a:gd name="connsiteX11" fmla="*/ 720839 w 5277870"/>
              <a:gd name="connsiteY11" fmla="*/ 6596307 h 6858000"/>
              <a:gd name="connsiteX12" fmla="*/ 737648 w 5277870"/>
              <a:gd name="connsiteY12" fmla="*/ 6536039 h 6858000"/>
              <a:gd name="connsiteX13" fmla="*/ 674147 w 5277870"/>
              <a:gd name="connsiteY13" fmla="*/ 6239239 h 6858000"/>
              <a:gd name="connsiteX14" fmla="*/ 660239 w 5277870"/>
              <a:gd name="connsiteY14" fmla="*/ 6116986 h 6858000"/>
              <a:gd name="connsiteX15" fmla="*/ 632472 w 5277870"/>
              <a:gd name="connsiteY15" fmla="*/ 5895434 h 6858000"/>
              <a:gd name="connsiteX16" fmla="*/ 606181 w 5277870"/>
              <a:gd name="connsiteY16" fmla="*/ 5848019 h 6858000"/>
              <a:gd name="connsiteX17" fmla="*/ 558708 w 5277870"/>
              <a:gd name="connsiteY17" fmla="*/ 5722306 h 6858000"/>
              <a:gd name="connsiteX18" fmla="*/ 523366 w 5277870"/>
              <a:gd name="connsiteY18" fmla="*/ 5528085 h 6858000"/>
              <a:gd name="connsiteX19" fmla="*/ 504822 w 5277870"/>
              <a:gd name="connsiteY19" fmla="*/ 5506768 h 6858000"/>
              <a:gd name="connsiteX20" fmla="*/ 486823 w 5277870"/>
              <a:gd name="connsiteY20" fmla="*/ 5473318 h 6858000"/>
              <a:gd name="connsiteX21" fmla="*/ 445965 w 5277870"/>
              <a:gd name="connsiteY21" fmla="*/ 5418521 h 6858000"/>
              <a:gd name="connsiteX22" fmla="*/ 406875 w 5277870"/>
              <a:gd name="connsiteY22" fmla="*/ 5337536 h 6858000"/>
              <a:gd name="connsiteX23" fmla="*/ 428541 w 5277870"/>
              <a:gd name="connsiteY23" fmla="*/ 5255190 h 6858000"/>
              <a:gd name="connsiteX24" fmla="*/ 408744 w 5277870"/>
              <a:gd name="connsiteY24" fmla="*/ 5208171 h 6858000"/>
              <a:gd name="connsiteX25" fmla="*/ 384011 w 5277870"/>
              <a:gd name="connsiteY25" fmla="*/ 4993731 h 6858000"/>
              <a:gd name="connsiteX26" fmla="*/ 355965 w 5277870"/>
              <a:gd name="connsiteY26" fmla="*/ 4896399 h 6858000"/>
              <a:gd name="connsiteX27" fmla="*/ 326244 w 5277870"/>
              <a:gd name="connsiteY27" fmla="*/ 4838613 h 6858000"/>
              <a:gd name="connsiteX28" fmla="*/ 312542 w 5277870"/>
              <a:gd name="connsiteY28" fmla="*/ 4796522 h 6858000"/>
              <a:gd name="connsiteX29" fmla="*/ 274747 w 5277870"/>
              <a:gd name="connsiteY29" fmla="*/ 4672370 h 6858000"/>
              <a:gd name="connsiteX30" fmla="*/ 259158 w 5277870"/>
              <a:gd name="connsiteY30" fmla="*/ 4634253 h 6858000"/>
              <a:gd name="connsiteX31" fmla="*/ 192785 w 5277870"/>
              <a:gd name="connsiteY31" fmla="*/ 4549232 h 6858000"/>
              <a:gd name="connsiteX32" fmla="*/ 136304 w 5277870"/>
              <a:gd name="connsiteY32" fmla="*/ 4479912 h 6858000"/>
              <a:gd name="connsiteX33" fmla="*/ 127433 w 5277870"/>
              <a:gd name="connsiteY33" fmla="*/ 4376609 h 6858000"/>
              <a:gd name="connsiteX34" fmla="*/ 90884 w 5277870"/>
              <a:gd name="connsiteY34" fmla="*/ 4280257 h 6858000"/>
              <a:gd name="connsiteX35" fmla="*/ 87020 w 5277870"/>
              <a:gd name="connsiteY35" fmla="*/ 4208492 h 6858000"/>
              <a:gd name="connsiteX36" fmla="*/ 111109 w 5277870"/>
              <a:gd name="connsiteY36" fmla="*/ 4120636 h 6858000"/>
              <a:gd name="connsiteX37" fmla="*/ 118542 w 5277870"/>
              <a:gd name="connsiteY37" fmla="*/ 4116556 h 6858000"/>
              <a:gd name="connsiteX38" fmla="*/ 117882 w 5277870"/>
              <a:gd name="connsiteY38" fmla="*/ 4109625 h 6858000"/>
              <a:gd name="connsiteX39" fmla="*/ 110577 w 5277870"/>
              <a:gd name="connsiteY39" fmla="*/ 4105624 h 6858000"/>
              <a:gd name="connsiteX40" fmla="*/ 111226 w 5277870"/>
              <a:gd name="connsiteY40" fmla="*/ 4051441 h 6858000"/>
              <a:gd name="connsiteX41" fmla="*/ 124729 w 5277870"/>
              <a:gd name="connsiteY41" fmla="*/ 3988494 h 6858000"/>
              <a:gd name="connsiteX42" fmla="*/ 98339 w 5277870"/>
              <a:gd name="connsiteY42" fmla="*/ 3926485 h 6858000"/>
              <a:gd name="connsiteX43" fmla="*/ 82808 w 5277870"/>
              <a:gd name="connsiteY43" fmla="*/ 3857057 h 6858000"/>
              <a:gd name="connsiteX44" fmla="*/ 73254 w 5277870"/>
              <a:gd name="connsiteY44" fmla="*/ 3815650 h 6858000"/>
              <a:gd name="connsiteX45" fmla="*/ 67891 w 5277870"/>
              <a:gd name="connsiteY45" fmla="*/ 3696745 h 6858000"/>
              <a:gd name="connsiteX46" fmla="*/ 85894 w 5277870"/>
              <a:gd name="connsiteY46" fmla="*/ 3477814 h 6858000"/>
              <a:gd name="connsiteX47" fmla="*/ 83529 w 5277870"/>
              <a:gd name="connsiteY47" fmla="*/ 3375354 h 6858000"/>
              <a:gd name="connsiteX48" fmla="*/ 86805 w 5277870"/>
              <a:gd name="connsiteY48" fmla="*/ 3235494 h 6858000"/>
              <a:gd name="connsiteX49" fmla="*/ 79332 w 5277870"/>
              <a:gd name="connsiteY49" fmla="*/ 3111896 h 6858000"/>
              <a:gd name="connsiteX50" fmla="*/ 69725 w 5277870"/>
              <a:gd name="connsiteY50" fmla="*/ 3061665 h 6858000"/>
              <a:gd name="connsiteX51" fmla="*/ 58409 w 5277870"/>
              <a:gd name="connsiteY51" fmla="*/ 3026187 h 6858000"/>
              <a:gd name="connsiteX52" fmla="*/ 52868 w 5277870"/>
              <a:gd name="connsiteY52" fmla="*/ 2930097 h 6858000"/>
              <a:gd name="connsiteX53" fmla="*/ 53405 w 5277870"/>
              <a:gd name="connsiteY53" fmla="*/ 2768399 h 6858000"/>
              <a:gd name="connsiteX54" fmla="*/ 51356 w 5277870"/>
              <a:gd name="connsiteY54" fmla="*/ 2734615 h 6858000"/>
              <a:gd name="connsiteX55" fmla="*/ 40996 w 5277870"/>
              <a:gd name="connsiteY55" fmla="*/ 2708116 h 6858000"/>
              <a:gd name="connsiteX56" fmla="*/ 31097 w 5277870"/>
              <a:gd name="connsiteY56" fmla="*/ 2704185 h 6858000"/>
              <a:gd name="connsiteX57" fmla="*/ 28589 w 5277870"/>
              <a:gd name="connsiteY57" fmla="*/ 2686011 h 6858000"/>
              <a:gd name="connsiteX58" fmla="*/ 13795 w 5277870"/>
              <a:gd name="connsiteY58" fmla="*/ 2656504 h 6858000"/>
              <a:gd name="connsiteX59" fmla="*/ 32108 w 5277870"/>
              <a:gd name="connsiteY59" fmla="*/ 2589493 h 6858000"/>
              <a:gd name="connsiteX60" fmla="*/ 32991 w 5277870"/>
              <a:gd name="connsiteY60" fmla="*/ 2457617 h 6858000"/>
              <a:gd name="connsiteX61" fmla="*/ 39071 w 5277870"/>
              <a:gd name="connsiteY61" fmla="*/ 2210817 h 6858000"/>
              <a:gd name="connsiteX62" fmla="*/ 19663 w 5277870"/>
              <a:gd name="connsiteY62" fmla="*/ 1901521 h 6858000"/>
              <a:gd name="connsiteX63" fmla="*/ 0 w 5277870"/>
              <a:gd name="connsiteY63" fmla="*/ 1700722 h 6858000"/>
              <a:gd name="connsiteX64" fmla="*/ 18023 w 5277870"/>
              <a:gd name="connsiteY64" fmla="*/ 1661610 h 6858000"/>
              <a:gd name="connsiteX65" fmla="*/ 24668 w 5277870"/>
              <a:gd name="connsiteY65" fmla="*/ 1640073 h 6858000"/>
              <a:gd name="connsiteX66" fmla="*/ 23087 w 5277870"/>
              <a:gd name="connsiteY66" fmla="*/ 1637398 h 6858000"/>
              <a:gd name="connsiteX67" fmla="*/ 23692 w 5277870"/>
              <a:gd name="connsiteY67" fmla="*/ 1612248 h 6858000"/>
              <a:gd name="connsiteX68" fmla="*/ 41914 w 5277870"/>
              <a:gd name="connsiteY68" fmla="*/ 1498097 h 6858000"/>
              <a:gd name="connsiteX69" fmla="*/ 40195 w 5277870"/>
              <a:gd name="connsiteY69" fmla="*/ 1497364 h 6858000"/>
              <a:gd name="connsiteX70" fmla="*/ 37070 w 5277870"/>
              <a:gd name="connsiteY70" fmla="*/ 1490042 h 6858000"/>
              <a:gd name="connsiteX71" fmla="*/ 55020 w 5277870"/>
              <a:gd name="connsiteY71" fmla="*/ 1451416 h 6858000"/>
              <a:gd name="connsiteX72" fmla="*/ 91616 w 5277870"/>
              <a:gd name="connsiteY72" fmla="*/ 1281781 h 6858000"/>
              <a:gd name="connsiteX73" fmla="*/ 166980 w 5277870"/>
              <a:gd name="connsiteY73" fmla="*/ 1074754 h 6858000"/>
              <a:gd name="connsiteX74" fmla="*/ 201075 w 5277870"/>
              <a:gd name="connsiteY74" fmla="*/ 1019094 h 6858000"/>
              <a:gd name="connsiteX75" fmla="*/ 237042 w 5277870"/>
              <a:gd name="connsiteY75" fmla="*/ 938921 h 6858000"/>
              <a:gd name="connsiteX76" fmla="*/ 295369 w 5277870"/>
              <a:gd name="connsiteY76" fmla="*/ 815814 h 6858000"/>
              <a:gd name="connsiteX77" fmla="*/ 411453 w 5277870"/>
              <a:gd name="connsiteY77" fmla="*/ 584070 h 6858000"/>
              <a:gd name="connsiteX78" fmla="*/ 436475 w 5277870"/>
              <a:gd name="connsiteY78" fmla="*/ 461805 h 6858000"/>
              <a:gd name="connsiteX79" fmla="*/ 468429 w 5277870"/>
              <a:gd name="connsiteY79" fmla="*/ 360945 h 6858000"/>
              <a:gd name="connsiteX80" fmla="*/ 470922 w 5277870"/>
              <a:gd name="connsiteY80" fmla="*/ 226335 h 6858000"/>
              <a:gd name="connsiteX81" fmla="*/ 499717 w 5277870"/>
              <a:gd name="connsiteY81" fmla="*/ 51690 h 6858000"/>
              <a:gd name="connsiteX82" fmla="*/ 497850 w 5277870"/>
              <a:gd name="connsiteY82" fmla="*/ 22133 h 6858000"/>
              <a:gd name="connsiteX83" fmla="*/ 487145 w 5277870"/>
              <a:gd name="connsiteY83" fmla="*/ 1037 h 6858000"/>
              <a:gd name="connsiteX84" fmla="*/ 487607 w 5277870"/>
              <a:gd name="connsiteY8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277870" h="6858000">
                <a:moveTo>
                  <a:pt x="487607" y="0"/>
                </a:moveTo>
                <a:lnTo>
                  <a:pt x="5277870" y="0"/>
                </a:lnTo>
                <a:lnTo>
                  <a:pt x="5277870" y="6858000"/>
                </a:lnTo>
                <a:lnTo>
                  <a:pt x="893273" y="6857998"/>
                </a:lnTo>
                <a:lnTo>
                  <a:pt x="876958" y="6843615"/>
                </a:lnTo>
                <a:lnTo>
                  <a:pt x="848451" y="6800899"/>
                </a:lnTo>
                <a:lnTo>
                  <a:pt x="827952" y="6765441"/>
                </a:lnTo>
                <a:cubicBezTo>
                  <a:pt x="827507" y="6750832"/>
                  <a:pt x="798355" y="6753978"/>
                  <a:pt x="799830" y="6739541"/>
                </a:cubicBezTo>
                <a:cubicBezTo>
                  <a:pt x="786503" y="6723280"/>
                  <a:pt x="803673" y="6682742"/>
                  <a:pt x="789686" y="6673829"/>
                </a:cubicBezTo>
                <a:cubicBezTo>
                  <a:pt x="776006" y="6657903"/>
                  <a:pt x="778015" y="6625745"/>
                  <a:pt x="765406" y="6620155"/>
                </a:cubicBezTo>
                <a:lnTo>
                  <a:pt x="720302" y="6610437"/>
                </a:lnTo>
                <a:lnTo>
                  <a:pt x="720839" y="6596307"/>
                </a:lnTo>
                <a:lnTo>
                  <a:pt x="737648" y="6536039"/>
                </a:lnTo>
                <a:cubicBezTo>
                  <a:pt x="731713" y="6378236"/>
                  <a:pt x="664893" y="6350780"/>
                  <a:pt x="674147" y="6239239"/>
                </a:cubicBezTo>
                <a:cubicBezTo>
                  <a:pt x="668193" y="6196030"/>
                  <a:pt x="677776" y="6168747"/>
                  <a:pt x="660239" y="6116986"/>
                </a:cubicBezTo>
                <a:cubicBezTo>
                  <a:pt x="693882" y="6035788"/>
                  <a:pt x="626477" y="5971885"/>
                  <a:pt x="632472" y="5895434"/>
                </a:cubicBezTo>
                <a:cubicBezTo>
                  <a:pt x="571936" y="5884249"/>
                  <a:pt x="624704" y="5880776"/>
                  <a:pt x="606181" y="5848019"/>
                </a:cubicBezTo>
                <a:cubicBezTo>
                  <a:pt x="593885" y="5819164"/>
                  <a:pt x="572509" y="5775628"/>
                  <a:pt x="558708" y="5722306"/>
                </a:cubicBezTo>
                <a:cubicBezTo>
                  <a:pt x="551746" y="5685812"/>
                  <a:pt x="532346" y="5564008"/>
                  <a:pt x="523366" y="5528085"/>
                </a:cubicBezTo>
                <a:cubicBezTo>
                  <a:pt x="518594" y="5519172"/>
                  <a:pt x="523045" y="5505250"/>
                  <a:pt x="504822" y="5506768"/>
                </a:cubicBezTo>
                <a:cubicBezTo>
                  <a:pt x="482648" y="5506487"/>
                  <a:pt x="511311" y="5459433"/>
                  <a:pt x="486823" y="5473318"/>
                </a:cubicBezTo>
                <a:cubicBezTo>
                  <a:pt x="506358" y="5440194"/>
                  <a:pt x="459463" y="5435836"/>
                  <a:pt x="445965" y="5418521"/>
                </a:cubicBezTo>
                <a:cubicBezTo>
                  <a:pt x="465954" y="5390815"/>
                  <a:pt x="417921" y="5381811"/>
                  <a:pt x="406875" y="5337536"/>
                </a:cubicBezTo>
                <a:cubicBezTo>
                  <a:pt x="430123" y="5306619"/>
                  <a:pt x="399081" y="5307846"/>
                  <a:pt x="428541" y="5255190"/>
                </a:cubicBezTo>
                <a:cubicBezTo>
                  <a:pt x="428852" y="5233629"/>
                  <a:pt x="407502" y="5247189"/>
                  <a:pt x="408744" y="5208171"/>
                </a:cubicBezTo>
                <a:cubicBezTo>
                  <a:pt x="406613" y="5154483"/>
                  <a:pt x="390295" y="5051554"/>
                  <a:pt x="384011" y="4993731"/>
                </a:cubicBezTo>
                <a:cubicBezTo>
                  <a:pt x="373186" y="4967089"/>
                  <a:pt x="370884" y="4912140"/>
                  <a:pt x="355965" y="4896399"/>
                </a:cubicBezTo>
                <a:cubicBezTo>
                  <a:pt x="355837" y="4852829"/>
                  <a:pt x="351078" y="4813709"/>
                  <a:pt x="326244" y="4838613"/>
                </a:cubicBezTo>
                <a:cubicBezTo>
                  <a:pt x="299018" y="4831439"/>
                  <a:pt x="336627" y="4804968"/>
                  <a:pt x="312542" y="4796522"/>
                </a:cubicBezTo>
                <a:lnTo>
                  <a:pt x="274747" y="4672370"/>
                </a:lnTo>
                <a:cubicBezTo>
                  <a:pt x="286762" y="4649487"/>
                  <a:pt x="276585" y="4640072"/>
                  <a:pt x="259158" y="4634253"/>
                </a:cubicBezTo>
                <a:cubicBezTo>
                  <a:pt x="255297" y="4595381"/>
                  <a:pt x="210632" y="4586807"/>
                  <a:pt x="192785" y="4549232"/>
                </a:cubicBezTo>
                <a:cubicBezTo>
                  <a:pt x="175514" y="4501329"/>
                  <a:pt x="155204" y="4520147"/>
                  <a:pt x="136304" y="4479912"/>
                </a:cubicBezTo>
                <a:lnTo>
                  <a:pt x="127433" y="4376609"/>
                </a:lnTo>
                <a:cubicBezTo>
                  <a:pt x="119863" y="4343333"/>
                  <a:pt x="97619" y="4308276"/>
                  <a:pt x="90884" y="4280257"/>
                </a:cubicBezTo>
                <a:cubicBezTo>
                  <a:pt x="94219" y="4220025"/>
                  <a:pt x="104684" y="4233011"/>
                  <a:pt x="87020" y="4208492"/>
                </a:cubicBezTo>
                <a:cubicBezTo>
                  <a:pt x="95065" y="4180444"/>
                  <a:pt x="129022" y="4152083"/>
                  <a:pt x="111109" y="4120636"/>
                </a:cubicBezTo>
                <a:cubicBezTo>
                  <a:pt x="115978" y="4121934"/>
                  <a:pt x="117998" y="4120145"/>
                  <a:pt x="118542" y="4116556"/>
                </a:cubicBezTo>
                <a:cubicBezTo>
                  <a:pt x="118321" y="4114246"/>
                  <a:pt x="118101" y="4111935"/>
                  <a:pt x="117882" y="4109625"/>
                </a:cubicBezTo>
                <a:lnTo>
                  <a:pt x="110577" y="4105624"/>
                </a:lnTo>
                <a:cubicBezTo>
                  <a:pt x="85114" y="4088878"/>
                  <a:pt x="113587" y="4082596"/>
                  <a:pt x="111226" y="4051441"/>
                </a:cubicBezTo>
                <a:cubicBezTo>
                  <a:pt x="111638" y="4036628"/>
                  <a:pt x="118512" y="3985548"/>
                  <a:pt x="124729" y="3988494"/>
                </a:cubicBezTo>
                <a:lnTo>
                  <a:pt x="98339" y="3926485"/>
                </a:lnTo>
                <a:cubicBezTo>
                  <a:pt x="120456" y="3887663"/>
                  <a:pt x="82381" y="3893685"/>
                  <a:pt x="82808" y="3857057"/>
                </a:cubicBezTo>
                <a:cubicBezTo>
                  <a:pt x="89625" y="3836374"/>
                  <a:pt x="88641" y="3824518"/>
                  <a:pt x="73254" y="3815650"/>
                </a:cubicBezTo>
                <a:cubicBezTo>
                  <a:pt x="107452" y="3718923"/>
                  <a:pt x="64680" y="3772318"/>
                  <a:pt x="67891" y="3696745"/>
                </a:cubicBezTo>
                <a:cubicBezTo>
                  <a:pt x="73347" y="3630391"/>
                  <a:pt x="83288" y="3531379"/>
                  <a:pt x="85894" y="3477814"/>
                </a:cubicBezTo>
                <a:cubicBezTo>
                  <a:pt x="88500" y="3424249"/>
                  <a:pt x="86217" y="3377198"/>
                  <a:pt x="83529" y="3375354"/>
                </a:cubicBezTo>
                <a:cubicBezTo>
                  <a:pt x="83101" y="3339059"/>
                  <a:pt x="90016" y="3285266"/>
                  <a:pt x="86805" y="3235494"/>
                </a:cubicBezTo>
                <a:cubicBezTo>
                  <a:pt x="78762" y="3207446"/>
                  <a:pt x="61419" y="3143345"/>
                  <a:pt x="79332" y="3111896"/>
                </a:cubicBezTo>
                <a:cubicBezTo>
                  <a:pt x="59856" y="3117096"/>
                  <a:pt x="85974" y="3072872"/>
                  <a:pt x="69725" y="3061665"/>
                </a:cubicBezTo>
                <a:cubicBezTo>
                  <a:pt x="56184" y="3054621"/>
                  <a:pt x="60953" y="3039562"/>
                  <a:pt x="58409" y="3026187"/>
                </a:cubicBezTo>
                <a:cubicBezTo>
                  <a:pt x="45869" y="3013333"/>
                  <a:pt x="46112" y="2950064"/>
                  <a:pt x="52868" y="2930097"/>
                </a:cubicBezTo>
                <a:cubicBezTo>
                  <a:pt x="80421" y="2876459"/>
                  <a:pt x="32874" y="2811741"/>
                  <a:pt x="53405" y="2768399"/>
                </a:cubicBezTo>
                <a:cubicBezTo>
                  <a:pt x="54801" y="2755814"/>
                  <a:pt x="53816" y="2744722"/>
                  <a:pt x="51356" y="2734615"/>
                </a:cubicBezTo>
                <a:lnTo>
                  <a:pt x="40996" y="2708116"/>
                </a:lnTo>
                <a:lnTo>
                  <a:pt x="31097" y="2704185"/>
                </a:lnTo>
                <a:lnTo>
                  <a:pt x="28589" y="2686011"/>
                </a:lnTo>
                <a:lnTo>
                  <a:pt x="13795" y="2656504"/>
                </a:lnTo>
                <a:cubicBezTo>
                  <a:pt x="56166" y="2648211"/>
                  <a:pt x="-6214" y="2580540"/>
                  <a:pt x="32108" y="2589493"/>
                </a:cubicBezTo>
                <a:cubicBezTo>
                  <a:pt x="22039" y="2539863"/>
                  <a:pt x="41060" y="2531259"/>
                  <a:pt x="32991" y="2457617"/>
                </a:cubicBezTo>
                <a:cubicBezTo>
                  <a:pt x="45635" y="2365891"/>
                  <a:pt x="40786" y="2284833"/>
                  <a:pt x="39071" y="2210817"/>
                </a:cubicBezTo>
                <a:cubicBezTo>
                  <a:pt x="39941" y="2106412"/>
                  <a:pt x="22396" y="1993081"/>
                  <a:pt x="19663" y="1901521"/>
                </a:cubicBezTo>
                <a:cubicBezTo>
                  <a:pt x="10670" y="1826286"/>
                  <a:pt x="4249" y="1796783"/>
                  <a:pt x="0" y="1700722"/>
                </a:cubicBezTo>
                <a:cubicBezTo>
                  <a:pt x="5587" y="1695223"/>
                  <a:pt x="14814" y="1668682"/>
                  <a:pt x="18023" y="1661610"/>
                </a:cubicBezTo>
                <a:lnTo>
                  <a:pt x="24668" y="1640073"/>
                </a:lnTo>
                <a:lnTo>
                  <a:pt x="23087" y="1637398"/>
                </a:lnTo>
                <a:cubicBezTo>
                  <a:pt x="19812" y="1625364"/>
                  <a:pt x="20811" y="1617807"/>
                  <a:pt x="23692" y="1612248"/>
                </a:cubicBezTo>
                <a:lnTo>
                  <a:pt x="41914" y="1498097"/>
                </a:lnTo>
                <a:lnTo>
                  <a:pt x="40195" y="1497364"/>
                </a:lnTo>
                <a:lnTo>
                  <a:pt x="37070" y="1490042"/>
                </a:lnTo>
                <a:lnTo>
                  <a:pt x="55020" y="1451416"/>
                </a:lnTo>
                <a:cubicBezTo>
                  <a:pt x="73102" y="1417430"/>
                  <a:pt x="80421" y="1313985"/>
                  <a:pt x="91616" y="1281781"/>
                </a:cubicBezTo>
                <a:cubicBezTo>
                  <a:pt x="137974" y="1171345"/>
                  <a:pt x="146547" y="1130634"/>
                  <a:pt x="166980" y="1074754"/>
                </a:cubicBezTo>
                <a:cubicBezTo>
                  <a:pt x="181651" y="1040817"/>
                  <a:pt x="190408" y="1034723"/>
                  <a:pt x="201075" y="1019094"/>
                </a:cubicBezTo>
                <a:cubicBezTo>
                  <a:pt x="207201" y="1005265"/>
                  <a:pt x="260932" y="958184"/>
                  <a:pt x="237042" y="938921"/>
                </a:cubicBezTo>
                <a:cubicBezTo>
                  <a:pt x="287348" y="869297"/>
                  <a:pt x="265291" y="876942"/>
                  <a:pt x="295369" y="815814"/>
                </a:cubicBezTo>
                <a:cubicBezTo>
                  <a:pt x="329951" y="751141"/>
                  <a:pt x="383834" y="609442"/>
                  <a:pt x="411453" y="584070"/>
                </a:cubicBezTo>
                <a:cubicBezTo>
                  <a:pt x="438653" y="530431"/>
                  <a:pt x="423178" y="516020"/>
                  <a:pt x="436475" y="461805"/>
                </a:cubicBezTo>
                <a:cubicBezTo>
                  <a:pt x="454281" y="438996"/>
                  <a:pt x="448264" y="386523"/>
                  <a:pt x="468429" y="360945"/>
                </a:cubicBezTo>
                <a:cubicBezTo>
                  <a:pt x="474686" y="267247"/>
                  <a:pt x="468220" y="285413"/>
                  <a:pt x="470922" y="226335"/>
                </a:cubicBezTo>
                <a:cubicBezTo>
                  <a:pt x="481883" y="180653"/>
                  <a:pt x="495229" y="85724"/>
                  <a:pt x="499717" y="51690"/>
                </a:cubicBezTo>
                <a:cubicBezTo>
                  <a:pt x="482601" y="39734"/>
                  <a:pt x="492651" y="34426"/>
                  <a:pt x="497850" y="22133"/>
                </a:cubicBezTo>
                <a:cubicBezTo>
                  <a:pt x="482148" y="14444"/>
                  <a:pt x="483752" y="7720"/>
                  <a:pt x="487145" y="1037"/>
                </a:cubicBezTo>
                <a:lnTo>
                  <a:pt x="48760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901EDA1-016A-68E1-7CD9-9A10FF465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84" y="1562100"/>
            <a:ext cx="3795642" cy="3733800"/>
          </a:xfrm>
        </p:spPr>
        <p:txBody>
          <a:bodyPr>
            <a:normAutofit/>
          </a:bodyPr>
          <a:lstStyle/>
          <a:p>
            <a:pPr algn="ctr"/>
            <a:r>
              <a:rPr lang="pl-PL" sz="2600" err="1"/>
              <a:t>Bibliography</a:t>
            </a:r>
            <a:r>
              <a:rPr lang="pl-PL" sz="2600"/>
              <a:t>: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299741-6A2F-5ECB-3390-C599ABD80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611" y="733425"/>
            <a:ext cx="6448926" cy="53911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 err="1"/>
              <a:t>Manza</a:t>
            </a:r>
            <a:r>
              <a:rPr lang="en-US" sz="1700" dirty="0"/>
              <a:t>, M. A., Mark, M. H. (1994). Parkinson’s disease and depression: The relationship to disability and </a:t>
            </a:r>
            <a:r>
              <a:rPr lang="en-US" sz="1700" dirty="0" err="1"/>
              <a:t>personalisty</a:t>
            </a:r>
            <a:r>
              <a:rPr lang="en-US" sz="1700" dirty="0"/>
              <a:t>. The Journal of Neuropsychiatry and Clinical Neurosciences</a:t>
            </a:r>
            <a:endParaRPr lang="pl-PL" sz="1700" dirty="0"/>
          </a:p>
          <a:p>
            <a:pPr>
              <a:lnSpc>
                <a:spcPct val="90000"/>
              </a:lnSpc>
            </a:pPr>
            <a:endParaRPr lang="pl-PL" sz="1700" dirty="0"/>
          </a:p>
          <a:p>
            <a:pPr>
              <a:lnSpc>
                <a:spcPct val="90000"/>
              </a:lnSpc>
            </a:pPr>
            <a:r>
              <a:rPr lang="en-US" sz="1700" dirty="0"/>
              <a:t>Morris ME. Movement disorders in people with Parkinson disease: a model for physical therapy. Phys </a:t>
            </a:r>
            <a:r>
              <a:rPr lang="en-US" sz="1700" dirty="0" err="1"/>
              <a:t>Ther</a:t>
            </a:r>
            <a:r>
              <a:rPr lang="en-US" sz="1700" dirty="0"/>
              <a:t>. 2000</a:t>
            </a:r>
            <a:endParaRPr lang="pl-PL" sz="1700" dirty="0"/>
          </a:p>
          <a:p>
            <a:pPr>
              <a:lnSpc>
                <a:spcPct val="90000"/>
              </a:lnSpc>
            </a:pPr>
            <a:endParaRPr lang="pl-PL" sz="1700" dirty="0"/>
          </a:p>
          <a:p>
            <a:pPr>
              <a:lnSpc>
                <a:spcPct val="90000"/>
              </a:lnSpc>
            </a:pPr>
            <a:r>
              <a:rPr lang="en-US" sz="1700" dirty="0" err="1"/>
              <a:t>Dereli</a:t>
            </a:r>
            <a:r>
              <a:rPr lang="en-US" sz="1700" dirty="0"/>
              <a:t> E.E., </a:t>
            </a:r>
            <a:r>
              <a:rPr lang="en-US" sz="1700" dirty="0" err="1"/>
              <a:t>Yaliman</a:t>
            </a:r>
            <a:r>
              <a:rPr lang="en-US" sz="1700" dirty="0"/>
              <a:t> A. Comparison of the effects of a physiotherapist supervised exercise </a:t>
            </a:r>
            <a:r>
              <a:rPr lang="en-US" sz="1700" dirty="0" err="1"/>
              <a:t>programme</a:t>
            </a:r>
            <a:r>
              <a:rPr lang="en-US" sz="1700" dirty="0"/>
              <a:t> and a self-supervised exercise </a:t>
            </a:r>
            <a:r>
              <a:rPr lang="en-US" sz="1700" dirty="0" err="1"/>
              <a:t>programme</a:t>
            </a:r>
            <a:r>
              <a:rPr lang="en-US" sz="1700" dirty="0"/>
              <a:t> on quality of life in patients with Parkinson’s disease. Clin. </a:t>
            </a:r>
            <a:r>
              <a:rPr lang="en-US" sz="1700" dirty="0" err="1"/>
              <a:t>Rehabil</a:t>
            </a:r>
            <a:r>
              <a:rPr lang="en-US" sz="1700" dirty="0"/>
              <a:t>. 2010</a:t>
            </a:r>
            <a:endParaRPr lang="pl-PL" sz="1700" dirty="0"/>
          </a:p>
          <a:p>
            <a:pPr>
              <a:lnSpc>
                <a:spcPct val="90000"/>
              </a:lnSpc>
            </a:pPr>
            <a:endParaRPr lang="pl-PL" sz="1700" dirty="0"/>
          </a:p>
          <a:p>
            <a:pPr>
              <a:lnSpc>
                <a:spcPct val="90000"/>
              </a:lnSpc>
            </a:pPr>
            <a:r>
              <a:rPr lang="pl-PL" sz="1700" dirty="0" err="1"/>
              <a:t>Lees</a:t>
            </a:r>
            <a:r>
              <a:rPr lang="pl-PL" sz="1700" dirty="0"/>
              <a:t> AJ, Hardy J, </a:t>
            </a:r>
            <a:r>
              <a:rPr lang="pl-PL" sz="1700" dirty="0" err="1"/>
              <a:t>Revesz</a:t>
            </a:r>
            <a:r>
              <a:rPr lang="pl-PL" sz="1700" dirty="0"/>
              <a:t> T </a:t>
            </a:r>
            <a:r>
              <a:rPr lang="pl-PL" sz="1700" dirty="0" err="1"/>
              <a:t>Parkinson's</a:t>
            </a:r>
            <a:r>
              <a:rPr lang="pl-PL" sz="1700" dirty="0"/>
              <a:t> </a:t>
            </a:r>
            <a:r>
              <a:rPr lang="pl-PL" sz="1700" dirty="0" err="1"/>
              <a:t>disease</a:t>
            </a:r>
            <a:r>
              <a:rPr lang="pl-PL" sz="1700" dirty="0"/>
              <a:t>. Lancet 2009 </a:t>
            </a:r>
            <a:r>
              <a:rPr lang="pl-PL" sz="1700" dirty="0" err="1"/>
              <a:t>Jun</a:t>
            </a:r>
            <a:r>
              <a:rPr lang="pl-PL" sz="1700" dirty="0"/>
              <a:t> 13:373(9680):2055-66.</a:t>
            </a:r>
          </a:p>
        </p:txBody>
      </p:sp>
    </p:spTree>
    <p:extLst>
      <p:ext uri="{BB962C8B-B14F-4D97-AF65-F5344CB8AC3E}">
        <p14:creationId xmlns:p14="http://schemas.microsoft.com/office/powerpoint/2010/main" val="2520903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31648" cy="1978172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36649" y="488969"/>
                  <a:pt x="9316893" y="491390"/>
                </a:cubicBezTo>
                <a:cubicBezTo>
                  <a:pt x="9298834" y="504511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79948" y="576062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407128" y="961344"/>
                </a:lnTo>
                <a:lnTo>
                  <a:pt x="8380548" y="987916"/>
                </a:lnTo>
                <a:lnTo>
                  <a:pt x="8379462" y="987106"/>
                </a:lnTo>
                <a:cubicBezTo>
                  <a:pt x="8376507" y="985864"/>
                  <a:pt x="8373362" y="986042"/>
                  <a:pt x="8369725" y="989186"/>
                </a:cubicBezTo>
                <a:cubicBezTo>
                  <a:pt x="8357221" y="990792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72124" y="1029408"/>
                  <a:pt x="8269666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43525" y="1179064"/>
                </a:lnTo>
                <a:lnTo>
                  <a:pt x="7685942" y="1233723"/>
                </a:lnTo>
                <a:lnTo>
                  <a:pt x="7586920" y="1261888"/>
                </a:lnTo>
                <a:cubicBezTo>
                  <a:pt x="7556723" y="1298911"/>
                  <a:pt x="7489186" y="1249860"/>
                  <a:pt x="7486100" y="1292563"/>
                </a:cubicBezTo>
                <a:cubicBezTo>
                  <a:pt x="7454875" y="1308356"/>
                  <a:pt x="7449202" y="1300366"/>
                  <a:pt x="7407190" y="1314737"/>
                </a:cubicBezTo>
                <a:cubicBezTo>
                  <a:pt x="7368386" y="1364011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23400" y="1671703"/>
                  <a:pt x="5529437" y="1636968"/>
                </a:cubicBezTo>
                <a:cubicBezTo>
                  <a:pt x="5500069" y="1636638"/>
                  <a:pt x="5481558" y="1636672"/>
                  <a:pt x="5440853" y="1657958"/>
                </a:cubicBezTo>
                <a:cubicBezTo>
                  <a:pt x="5340428" y="1673293"/>
                  <a:pt x="5074771" y="1739921"/>
                  <a:pt x="4945936" y="1713743"/>
                </a:cubicBezTo>
                <a:cubicBezTo>
                  <a:pt x="4914142" y="1717597"/>
                  <a:pt x="4837317" y="1726609"/>
                  <a:pt x="4818446" y="1726895"/>
                </a:cubicBezTo>
                <a:lnTo>
                  <a:pt x="4813657" y="1730706"/>
                </a:lnTo>
                <a:lnTo>
                  <a:pt x="4759058" y="1766533"/>
                </a:lnTo>
                <a:cubicBezTo>
                  <a:pt x="4747481" y="1770744"/>
                  <a:pt x="4734604" y="1772921"/>
                  <a:pt x="4719749" y="1771811"/>
                </a:cubicBezTo>
                <a:cubicBezTo>
                  <a:pt x="4667035" y="1745585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12575" y="1805339"/>
                  <a:pt x="4320575" y="1832722"/>
                </a:cubicBezTo>
                <a:cubicBezTo>
                  <a:pt x="4282030" y="1809397"/>
                  <a:pt x="4252210" y="1859755"/>
                  <a:pt x="4220200" y="1873173"/>
                </a:cubicBezTo>
                <a:cubicBezTo>
                  <a:pt x="4189784" y="1872580"/>
                  <a:pt x="4175475" y="1885756"/>
                  <a:pt x="4105361" y="1894711"/>
                </a:cubicBezTo>
                <a:cubicBezTo>
                  <a:pt x="4071894" y="1867524"/>
                  <a:pt x="4035294" y="1916372"/>
                  <a:pt x="3973223" y="1881015"/>
                </a:cubicBezTo>
                <a:cubicBezTo>
                  <a:pt x="3971330" y="1884974"/>
                  <a:pt x="3952843" y="1881390"/>
                  <a:pt x="3900992" y="1880603"/>
                </a:cubicBezTo>
                <a:cubicBezTo>
                  <a:pt x="3849141" y="1879815"/>
                  <a:pt x="3740259" y="1879432"/>
                  <a:pt x="3662119" y="1876289"/>
                </a:cubicBezTo>
                <a:cubicBezTo>
                  <a:pt x="3573420" y="1876991"/>
                  <a:pt x="3613412" y="1915150"/>
                  <a:pt x="3496919" y="1873180"/>
                </a:cubicBezTo>
                <a:cubicBezTo>
                  <a:pt x="3488062" y="1895719"/>
                  <a:pt x="3474293" y="1897950"/>
                  <a:pt x="3449433" y="1889681"/>
                </a:cubicBezTo>
                <a:cubicBezTo>
                  <a:pt x="3406553" y="1891629"/>
                  <a:pt x="3417350" y="1945453"/>
                  <a:pt x="3369766" y="1916653"/>
                </a:cubicBezTo>
                <a:cubicBezTo>
                  <a:pt x="3338805" y="1929531"/>
                  <a:pt x="3310151" y="1915620"/>
                  <a:pt x="3290336" y="1925039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57504" y="1957276"/>
                </a:lnTo>
                <a:lnTo>
                  <a:pt x="3115176" y="1943459"/>
                </a:lnTo>
                <a:cubicBezTo>
                  <a:pt x="3095397" y="1937281"/>
                  <a:pt x="3080878" y="1929976"/>
                  <a:pt x="3038835" y="1920210"/>
                </a:cubicBezTo>
                <a:cubicBezTo>
                  <a:pt x="3011900" y="1947086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1037" y="1967486"/>
                  <a:pt x="2001803" y="1954594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391573" y="1790862"/>
                  <a:pt x="1332568" y="1793149"/>
                </a:cubicBezTo>
                <a:cubicBezTo>
                  <a:pt x="1236287" y="1833446"/>
                  <a:pt x="1335185" y="1756546"/>
                  <a:pt x="1186881" y="1768613"/>
                </a:cubicBezTo>
                <a:cubicBezTo>
                  <a:pt x="1178443" y="1775469"/>
                  <a:pt x="1160576" y="1767918"/>
                  <a:pt x="1162595" y="1758337"/>
                </a:cubicBezTo>
                <a:cubicBezTo>
                  <a:pt x="1153167" y="1761117"/>
                  <a:pt x="1130472" y="1779083"/>
                  <a:pt x="1128523" y="1763621"/>
                </a:cubicBezTo>
                <a:cubicBezTo>
                  <a:pt x="1081415" y="1760756"/>
                  <a:pt x="1034361" y="1768718"/>
                  <a:pt x="991903" y="1786741"/>
                </a:cubicBezTo>
                <a:cubicBezTo>
                  <a:pt x="966383" y="1781126"/>
                  <a:pt x="949501" y="1831241"/>
                  <a:pt x="883960" y="1822386"/>
                </a:cubicBezTo>
                <a:cubicBezTo>
                  <a:pt x="831931" y="1790865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BC08904-C746-4890-F527-0B2791404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r>
              <a:rPr lang="pl-PL"/>
              <a:t>Parkinson's disease</a:t>
            </a:r>
            <a:endParaRPr lang="pl-PL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64E267B-3F5A-4357-9E7F-C5FBE5D3B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0426" y="5902730"/>
            <a:ext cx="5741575" cy="955271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39115" y="949326"/>
                </a:lnTo>
                <a:cubicBezTo>
                  <a:pt x="57701" y="947335"/>
                  <a:pt x="76089" y="946141"/>
                  <a:pt x="93851" y="945611"/>
                </a:cubicBezTo>
                <a:cubicBezTo>
                  <a:pt x="99905" y="923404"/>
                  <a:pt x="170209" y="932855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282041" y="871263"/>
                </a:lnTo>
                <a:lnTo>
                  <a:pt x="299711" y="870064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33872" y="867971"/>
                </a:lnTo>
                <a:lnTo>
                  <a:pt x="356953" y="870334"/>
                </a:lnTo>
                <a:cubicBezTo>
                  <a:pt x="364772" y="872042"/>
                  <a:pt x="372199" y="874762"/>
                  <a:pt x="379005" y="878900"/>
                </a:cubicBezTo>
                <a:cubicBezTo>
                  <a:pt x="436788" y="836391"/>
                  <a:pt x="512367" y="847456"/>
                  <a:pt x="585428" y="826440"/>
                </a:cubicBezTo>
                <a:cubicBezTo>
                  <a:pt x="600236" y="776571"/>
                  <a:pt x="751447" y="800939"/>
                  <a:pt x="787156" y="838447"/>
                </a:cubicBezTo>
                <a:cubicBezTo>
                  <a:pt x="767750" y="789794"/>
                  <a:pt x="977582" y="857915"/>
                  <a:pt x="898586" y="808502"/>
                </a:cubicBezTo>
                <a:cubicBezTo>
                  <a:pt x="926099" y="807167"/>
                  <a:pt x="944922" y="782490"/>
                  <a:pt x="924063" y="770210"/>
                </a:cubicBezTo>
                <a:cubicBezTo>
                  <a:pt x="1015917" y="786259"/>
                  <a:pt x="1117953" y="728408"/>
                  <a:pt x="1212574" y="724238"/>
                </a:cubicBezTo>
                <a:cubicBezTo>
                  <a:pt x="1245879" y="677520"/>
                  <a:pt x="1233543" y="716744"/>
                  <a:pt x="1280768" y="699122"/>
                </a:cubicBezTo>
                <a:cubicBezTo>
                  <a:pt x="1280824" y="735474"/>
                  <a:pt x="1333787" y="667235"/>
                  <a:pt x="1352027" y="704323"/>
                </a:cubicBezTo>
                <a:cubicBezTo>
                  <a:pt x="1360044" y="699941"/>
                  <a:pt x="1367234" y="694526"/>
                  <a:pt x="1374314" y="688815"/>
                </a:cubicBezTo>
                <a:lnTo>
                  <a:pt x="1378034" y="685842"/>
                </a:lnTo>
                <a:lnTo>
                  <a:pt x="1395604" y="680460"/>
                </a:lnTo>
                <a:lnTo>
                  <a:pt x="1397206" y="670793"/>
                </a:lnTo>
                <a:lnTo>
                  <a:pt x="1421250" y="656855"/>
                </a:lnTo>
                <a:cubicBezTo>
                  <a:pt x="1430770" y="652893"/>
                  <a:pt x="1441623" y="650105"/>
                  <a:pt x="1454524" y="649224"/>
                </a:cubicBezTo>
                <a:cubicBezTo>
                  <a:pt x="1502655" y="660482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51098" y="567647"/>
                  <a:pt x="1801421" y="583831"/>
                  <a:pt x="1791651" y="567019"/>
                </a:cubicBezTo>
                <a:cubicBezTo>
                  <a:pt x="1827282" y="577929"/>
                  <a:pt x="1847642" y="542228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52937" y="366761"/>
                  <a:pt x="2657726" y="365841"/>
                </a:cubicBezTo>
                <a:cubicBezTo>
                  <a:pt x="2667303" y="363999"/>
                  <a:pt x="2677395" y="368107"/>
                  <a:pt x="2687125" y="366820"/>
                </a:cubicBezTo>
                <a:lnTo>
                  <a:pt x="2697479" y="361430"/>
                </a:lnTo>
                <a:lnTo>
                  <a:pt x="2701547" y="361545"/>
                </a:lnTo>
                <a:lnTo>
                  <a:pt x="2711054" y="360597"/>
                </a:lnTo>
                <a:lnTo>
                  <a:pt x="2710438" y="366958"/>
                </a:lnTo>
                <a:cubicBezTo>
                  <a:pt x="2708955" y="373111"/>
                  <a:pt x="2708038" y="379788"/>
                  <a:pt x="2722936" y="377633"/>
                </a:cubicBezTo>
                <a:cubicBezTo>
                  <a:pt x="2753511" y="370170"/>
                  <a:pt x="2766475" y="394972"/>
                  <a:pt x="2777227" y="368972"/>
                </a:cubicBezTo>
                <a:lnTo>
                  <a:pt x="2779510" y="361652"/>
                </a:lnTo>
                <a:lnTo>
                  <a:pt x="2786278" y="359869"/>
                </a:lnTo>
                <a:cubicBezTo>
                  <a:pt x="2789994" y="359750"/>
                  <a:pt x="2792255" y="361281"/>
                  <a:pt x="2792101" y="365927"/>
                </a:cubicBezTo>
                <a:cubicBezTo>
                  <a:pt x="2819315" y="344279"/>
                  <a:pt x="2855630" y="370297"/>
                  <a:pt x="2885545" y="372818"/>
                </a:cubicBez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00426" y="336441"/>
                  <a:pt x="3103742" y="337974"/>
                </a:cubicBezTo>
                <a:cubicBezTo>
                  <a:pt x="3123005" y="346878"/>
                  <a:pt x="3150475" y="343067"/>
                  <a:pt x="3165093" y="329459"/>
                </a:cubicBezTo>
                <a:cubicBezTo>
                  <a:pt x="3236951" y="282673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22859" y="227800"/>
                  <a:pt x="3941005" y="230826"/>
                  <a:pt x="3959588" y="239195"/>
                </a:cubicBezTo>
                <a:cubicBezTo>
                  <a:pt x="4009252" y="229421"/>
                  <a:pt x="4057491" y="239376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46016" y="2350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13321" y="152474"/>
                  <a:pt x="5047626" y="149604"/>
                </a:cubicBezTo>
                <a:cubicBezTo>
                  <a:pt x="5106046" y="150576"/>
                  <a:pt x="5172786" y="183138"/>
                  <a:pt x="5200247" y="142695"/>
                </a:cubicBezTo>
                <a:cubicBezTo>
                  <a:pt x="5206135" y="157748"/>
                  <a:pt x="5203071" y="179288"/>
                  <a:pt x="5235691" y="173330"/>
                </a:cubicBezTo>
                <a:cubicBezTo>
                  <a:pt x="5249654" y="179935"/>
                  <a:pt x="5254450" y="203448"/>
                  <a:pt x="5280133" y="189342"/>
                </a:cubicBezTo>
                <a:cubicBezTo>
                  <a:pt x="5244836" y="171370"/>
                  <a:pt x="5299493" y="163568"/>
                  <a:pt x="5291963" y="139446"/>
                </a:cubicBezTo>
                <a:cubicBezTo>
                  <a:pt x="5331555" y="120349"/>
                  <a:pt x="5427790" y="132865"/>
                  <a:pt x="5418472" y="89163"/>
                </a:cubicBezTo>
                <a:cubicBezTo>
                  <a:pt x="5428057" y="62053"/>
                  <a:pt x="5484665" y="97616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Symbol zastępczy zawartości 2">
            <a:extLst>
              <a:ext uri="{FF2B5EF4-FFF2-40B4-BE49-F238E27FC236}">
                <a16:creationId xmlns:a16="http://schemas.microsoft.com/office/drawing/2014/main" id="{21A40713-E928-17FB-DF35-DF6E099ECA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306010"/>
              </p:ext>
            </p:extLst>
          </p:nvPr>
        </p:nvGraphicFramePr>
        <p:xfrm>
          <a:off x="1050879" y="2296161"/>
          <a:ext cx="4788505" cy="3846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Obraz 6">
            <a:extLst>
              <a:ext uri="{FF2B5EF4-FFF2-40B4-BE49-F238E27FC236}">
                <a16:creationId xmlns:a16="http://schemas.microsoft.com/office/drawing/2014/main" id="{52D7B74D-CBC9-DE4F-40BC-23FBB0BD29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3141" y="2671929"/>
            <a:ext cx="2208988" cy="222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5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3">
            <a:extLst>
              <a:ext uri="{FF2B5EF4-FFF2-40B4-BE49-F238E27FC236}">
                <a16:creationId xmlns:a16="http://schemas.microsoft.com/office/drawing/2014/main" id="{4749728D-AFF4-4FD2-A8CA-12A371ACC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25">
            <a:extLst>
              <a:ext uri="{FF2B5EF4-FFF2-40B4-BE49-F238E27FC236}">
                <a16:creationId xmlns:a16="http://schemas.microsoft.com/office/drawing/2014/main" id="{96F13BD0-05D9-4C62-84D1-5B5C8C1EC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127689" cy="6858000"/>
          </a:xfrm>
          <a:custGeom>
            <a:avLst/>
            <a:gdLst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4495 w 6128435"/>
              <a:gd name="connsiteY110" fmla="*/ 4170854 h 6858000"/>
              <a:gd name="connsiteX111" fmla="*/ 5903513 w 6128435"/>
              <a:gd name="connsiteY111" fmla="*/ 4187661 h 6858000"/>
              <a:gd name="connsiteX112" fmla="*/ 5909911 w 6128435"/>
              <a:gd name="connsiteY112" fmla="*/ 4189970 h 6858000"/>
              <a:gd name="connsiteX113" fmla="*/ 5919468 w 6128435"/>
              <a:gd name="connsiteY113" fmla="*/ 4200916 h 6858000"/>
              <a:gd name="connsiteX114" fmla="*/ 5917114 w 6128435"/>
              <a:gd name="connsiteY114" fmla="*/ 4213096 h 6858000"/>
              <a:gd name="connsiteX115" fmla="*/ 5921153 w 6128435"/>
              <a:gd name="connsiteY115" fmla="*/ 4236222 h 6858000"/>
              <a:gd name="connsiteX116" fmla="*/ 5924233 w 6128435"/>
              <a:gd name="connsiteY116" fmla="*/ 4242060 h 6858000"/>
              <a:gd name="connsiteX117" fmla="*/ 5923742 w 6128435"/>
              <a:gd name="connsiteY117" fmla="*/ 4265435 h 6858000"/>
              <a:gd name="connsiteX118" fmla="*/ 5928910 w 6128435"/>
              <a:gd name="connsiteY118" fmla="*/ 4300973 h 6858000"/>
              <a:gd name="connsiteX119" fmla="*/ 5939320 w 6128435"/>
              <a:gd name="connsiteY119" fmla="*/ 4340435 h 6858000"/>
              <a:gd name="connsiteX120" fmla="*/ 5936924 w 6128435"/>
              <a:gd name="connsiteY120" fmla="*/ 4353034 h 6858000"/>
              <a:gd name="connsiteX121" fmla="*/ 5946705 w 6128435"/>
              <a:gd name="connsiteY121" fmla="*/ 4428051 h 6858000"/>
              <a:gd name="connsiteX122" fmla="*/ 5949261 w 6128435"/>
              <a:gd name="connsiteY122" fmla="*/ 4449185 h 6858000"/>
              <a:gd name="connsiteX123" fmla="*/ 5957504 w 6128435"/>
              <a:gd name="connsiteY123" fmla="*/ 4465911 h 6858000"/>
              <a:gd name="connsiteX124" fmla="*/ 5964689 w 6128435"/>
              <a:gd name="connsiteY124" fmla="*/ 4468532 h 6858000"/>
              <a:gd name="connsiteX125" fmla="*/ 5967062 w 6128435"/>
              <a:gd name="connsiteY125" fmla="*/ 4479923 h 6858000"/>
              <a:gd name="connsiteX126" fmla="*/ 5968960 w 6128435"/>
              <a:gd name="connsiteY126" fmla="*/ 4482655 h 6858000"/>
              <a:gd name="connsiteX127" fmla="*/ 5978567 w 6128435"/>
              <a:gd name="connsiteY127" fmla="*/ 4498605 h 6858000"/>
              <a:gd name="connsiteX128" fmla="*/ 5967676 w 6128435"/>
              <a:gd name="connsiteY128" fmla="*/ 4540140 h 6858000"/>
              <a:gd name="connsiteX129" fmla="*/ 5980106 w 6128435"/>
              <a:gd name="connsiteY129" fmla="*/ 4585087 h 6858000"/>
              <a:gd name="connsiteX130" fmla="*/ 5986918 w 6128435"/>
              <a:gd name="connsiteY130" fmla="*/ 4764836 h 6858000"/>
              <a:gd name="connsiteX131" fmla="*/ 6013516 w 6128435"/>
              <a:gd name="connsiteY131" fmla="*/ 4786619 h 6858000"/>
              <a:gd name="connsiteX132" fmla="*/ 6025404 w 6128435"/>
              <a:gd name="connsiteY132" fmla="*/ 4858148 h 6858000"/>
              <a:gd name="connsiteX133" fmla="*/ 6007749 w 6128435"/>
              <a:gd name="connsiteY133" fmla="*/ 4964715 h 6858000"/>
              <a:gd name="connsiteX134" fmla="*/ 6005269 w 6128435"/>
              <a:gd name="connsiteY134" fmla="*/ 5150567 h 6858000"/>
              <a:gd name="connsiteX135" fmla="*/ 6001127 w 6128435"/>
              <a:gd name="connsiteY135" fmla="*/ 5164609 h 6858000"/>
              <a:gd name="connsiteX136" fmla="*/ 5996647 w 6128435"/>
              <a:gd name="connsiteY136" fmla="*/ 5185640 h 6858000"/>
              <a:gd name="connsiteX137" fmla="*/ 5998514 w 6128435"/>
              <a:gd name="connsiteY137" fmla="*/ 5189673 h 6858000"/>
              <a:gd name="connsiteX138" fmla="*/ 5995970 w 6128435"/>
              <a:gd name="connsiteY138" fmla="*/ 5221547 h 6858000"/>
              <a:gd name="connsiteX139" fmla="*/ 5997218 w 6128435"/>
              <a:gd name="connsiteY139" fmla="*/ 5222031 h 6858000"/>
              <a:gd name="connsiteX140" fmla="*/ 6002116 w 6128435"/>
              <a:gd name="connsiteY140" fmla="*/ 5231223 h 6858000"/>
              <a:gd name="connsiteX141" fmla="*/ 6008541 w 6128435"/>
              <a:gd name="connsiteY141" fmla="*/ 5248680 h 6858000"/>
              <a:gd name="connsiteX142" fmla="*/ 6039260 w 6128435"/>
              <a:gd name="connsiteY142" fmla="*/ 5289518 h 6858000"/>
              <a:gd name="connsiteX143" fmla="*/ 6036748 w 6128435"/>
              <a:gd name="connsiteY143" fmla="*/ 5322752 h 6858000"/>
              <a:gd name="connsiteX144" fmla="*/ 6036943 w 6128435"/>
              <a:gd name="connsiteY144" fmla="*/ 5329480 h 6858000"/>
              <a:gd name="connsiteX145" fmla="*/ 6037236 w 6128435"/>
              <a:gd name="connsiteY145" fmla="*/ 5329634 h 6858000"/>
              <a:gd name="connsiteX146" fmla="*/ 6038019 w 6128435"/>
              <a:gd name="connsiteY146" fmla="*/ 5336764 h 6858000"/>
              <a:gd name="connsiteX147" fmla="*/ 6037298 w 6128435"/>
              <a:gd name="connsiteY147" fmla="*/ 5341753 h 6858000"/>
              <a:gd name="connsiteX148" fmla="*/ 6037677 w 6128435"/>
              <a:gd name="connsiteY148" fmla="*/ 5354807 h 6858000"/>
              <a:gd name="connsiteX149" fmla="*/ 6039728 w 6128435"/>
              <a:gd name="connsiteY149" fmla="*/ 5359416 h 6858000"/>
              <a:gd name="connsiteX150" fmla="*/ 6043311 w 6128435"/>
              <a:gd name="connsiteY150" fmla="*/ 5361407 h 6858000"/>
              <a:gd name="connsiteX151" fmla="*/ 6042954 w 6128435"/>
              <a:gd name="connsiteY151" fmla="*/ 5362576 h 6858000"/>
              <a:gd name="connsiteX152" fmla="*/ 6053435 w 6128435"/>
              <a:gd name="connsiteY152" fmla="*/ 5387547 h 6858000"/>
              <a:gd name="connsiteX153" fmla="*/ 6065933 w 6128435"/>
              <a:gd name="connsiteY153" fmla="*/ 5443002 h 6858000"/>
              <a:gd name="connsiteX154" fmla="*/ 6068640 w 6128435"/>
              <a:gd name="connsiteY154" fmla="*/ 5474503 h 6858000"/>
              <a:gd name="connsiteX155" fmla="*/ 6080922 w 6128435"/>
              <a:gd name="connsiteY155" fmla="*/ 5561070 h 6858000"/>
              <a:gd name="connsiteX156" fmla="*/ 6096949 w 6128435"/>
              <a:gd name="connsiteY156" fmla="*/ 5648179 h 6858000"/>
              <a:gd name="connsiteX157" fmla="*/ 6125703 w 6128435"/>
              <a:gd name="connsiteY157" fmla="*/ 5692894 h 6858000"/>
              <a:gd name="connsiteX158" fmla="*/ 6126670 w 6128435"/>
              <a:gd name="connsiteY158" fmla="*/ 5697882 h 6858000"/>
              <a:gd name="connsiteX159" fmla="*/ 6124061 w 6128435"/>
              <a:gd name="connsiteY159" fmla="*/ 5710294 h 6858000"/>
              <a:gd name="connsiteX160" fmla="*/ 6122213 w 6128435"/>
              <a:gd name="connsiteY160" fmla="*/ 5714762 h 6858000"/>
              <a:gd name="connsiteX161" fmla="*/ 6121353 w 6128435"/>
              <a:gd name="connsiteY161" fmla="*/ 5721725 h 6858000"/>
              <a:gd name="connsiteX162" fmla="*/ 6121607 w 6128435"/>
              <a:gd name="connsiteY162" fmla="*/ 5721959 h 6858000"/>
              <a:gd name="connsiteX163" fmla="*/ 6120262 w 6128435"/>
              <a:gd name="connsiteY163" fmla="*/ 5728358 h 6858000"/>
              <a:gd name="connsiteX164" fmla="*/ 6110194 w 6128435"/>
              <a:gd name="connsiteY164" fmla="*/ 5758853 h 6858000"/>
              <a:gd name="connsiteX165" fmla="*/ 6127519 w 6128435"/>
              <a:gd name="connsiteY165" fmla="*/ 5865775 h 6858000"/>
              <a:gd name="connsiteX166" fmla="*/ 6128435 w 6128435"/>
              <a:gd name="connsiteY166" fmla="*/ 5870164 h 6858000"/>
              <a:gd name="connsiteX167" fmla="*/ 6119217 w 6128435"/>
              <a:gd name="connsiteY167" fmla="*/ 5888542 h 6858000"/>
              <a:gd name="connsiteX168" fmla="*/ 6115966 w 6128435"/>
              <a:gd name="connsiteY168" fmla="*/ 5898387 h 6858000"/>
              <a:gd name="connsiteX169" fmla="*/ 6111924 w 6128435"/>
              <a:gd name="connsiteY169" fmla="*/ 5900444 h 6858000"/>
              <a:gd name="connsiteX170" fmla="*/ 6108716 w 6128435"/>
              <a:gd name="connsiteY170" fmla="*/ 5915345 h 6858000"/>
              <a:gd name="connsiteX171" fmla="*/ 6109524 w 6128435"/>
              <a:gd name="connsiteY171" fmla="*/ 5917328 h 6858000"/>
              <a:gd name="connsiteX172" fmla="*/ 6102493 w 6128435"/>
              <a:gd name="connsiteY172" fmla="*/ 5928602 h 6858000"/>
              <a:gd name="connsiteX173" fmla="*/ 6056863 w 6128435"/>
              <a:gd name="connsiteY173" fmla="*/ 6000643 h 6858000"/>
              <a:gd name="connsiteX174" fmla="*/ 6045436 w 6128435"/>
              <a:gd name="connsiteY174" fmla="*/ 6124480 h 6858000"/>
              <a:gd name="connsiteX175" fmla="*/ 6030489 w 6128435"/>
              <a:gd name="connsiteY175" fmla="*/ 6317666 h 6858000"/>
              <a:gd name="connsiteX176" fmla="*/ 6007492 w 6128435"/>
              <a:gd name="connsiteY176" fmla="*/ 6440818 h 6858000"/>
              <a:gd name="connsiteX177" fmla="*/ 6009467 w 6128435"/>
              <a:gd name="connsiteY177" fmla="*/ 6487076 h 6858000"/>
              <a:gd name="connsiteX178" fmla="*/ 5995064 w 6128435"/>
              <a:gd name="connsiteY178" fmla="*/ 6540791 h 6858000"/>
              <a:gd name="connsiteX179" fmla="*/ 5996309 w 6128435"/>
              <a:gd name="connsiteY179" fmla="*/ 6543961 h 6858000"/>
              <a:gd name="connsiteX180" fmla="*/ 5996048 w 6128435"/>
              <a:gd name="connsiteY180" fmla="*/ 6555444 h 6858000"/>
              <a:gd name="connsiteX181" fmla="*/ 6002524 w 6128435"/>
              <a:gd name="connsiteY181" fmla="*/ 6560188 h 6858000"/>
              <a:gd name="connsiteX182" fmla="*/ 6006823 w 6128435"/>
              <a:gd name="connsiteY182" fmla="*/ 6578546 h 6858000"/>
              <a:gd name="connsiteX183" fmla="*/ 6004510 w 6128435"/>
              <a:gd name="connsiteY183" fmla="*/ 6599256 h 6858000"/>
              <a:gd name="connsiteX184" fmla="*/ 5986207 w 6128435"/>
              <a:gd name="connsiteY184" fmla="*/ 6695855 h 6858000"/>
              <a:gd name="connsiteX185" fmla="*/ 5979428 w 6128435"/>
              <a:gd name="connsiteY185" fmla="*/ 6754678 h 6858000"/>
              <a:gd name="connsiteX186" fmla="*/ 5983398 w 6128435"/>
              <a:gd name="connsiteY186" fmla="*/ 6778641 h 6858000"/>
              <a:gd name="connsiteX187" fmla="*/ 5984543 w 6128435"/>
              <a:gd name="connsiteY187" fmla="*/ 6811016 h 6858000"/>
              <a:gd name="connsiteX188" fmla="*/ 5981802 w 6128435"/>
              <a:gd name="connsiteY188" fmla="*/ 6838578 h 6858000"/>
              <a:gd name="connsiteX189" fmla="*/ 5979671 w 6128435"/>
              <a:gd name="connsiteY189" fmla="*/ 6858000 h 6858000"/>
              <a:gd name="connsiteX190" fmla="*/ 0 w 6128435"/>
              <a:gd name="connsiteY190" fmla="*/ 685800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4495 w 6128435"/>
              <a:gd name="connsiteY110" fmla="*/ 4170854 h 6858000"/>
              <a:gd name="connsiteX111" fmla="*/ 5903513 w 6128435"/>
              <a:gd name="connsiteY111" fmla="*/ 4187661 h 6858000"/>
              <a:gd name="connsiteX112" fmla="*/ 5909911 w 6128435"/>
              <a:gd name="connsiteY112" fmla="*/ 4189970 h 6858000"/>
              <a:gd name="connsiteX113" fmla="*/ 5917114 w 6128435"/>
              <a:gd name="connsiteY113" fmla="*/ 4213096 h 6858000"/>
              <a:gd name="connsiteX114" fmla="*/ 5921153 w 6128435"/>
              <a:gd name="connsiteY114" fmla="*/ 4236222 h 6858000"/>
              <a:gd name="connsiteX115" fmla="*/ 5924233 w 6128435"/>
              <a:gd name="connsiteY115" fmla="*/ 4242060 h 6858000"/>
              <a:gd name="connsiteX116" fmla="*/ 5923742 w 6128435"/>
              <a:gd name="connsiteY116" fmla="*/ 4265435 h 6858000"/>
              <a:gd name="connsiteX117" fmla="*/ 5928910 w 6128435"/>
              <a:gd name="connsiteY117" fmla="*/ 4300973 h 6858000"/>
              <a:gd name="connsiteX118" fmla="*/ 5939320 w 6128435"/>
              <a:gd name="connsiteY118" fmla="*/ 4340435 h 6858000"/>
              <a:gd name="connsiteX119" fmla="*/ 5936924 w 6128435"/>
              <a:gd name="connsiteY119" fmla="*/ 4353034 h 6858000"/>
              <a:gd name="connsiteX120" fmla="*/ 5946705 w 6128435"/>
              <a:gd name="connsiteY120" fmla="*/ 4428051 h 6858000"/>
              <a:gd name="connsiteX121" fmla="*/ 5949261 w 6128435"/>
              <a:gd name="connsiteY121" fmla="*/ 4449185 h 6858000"/>
              <a:gd name="connsiteX122" fmla="*/ 5957504 w 6128435"/>
              <a:gd name="connsiteY122" fmla="*/ 4465911 h 6858000"/>
              <a:gd name="connsiteX123" fmla="*/ 5964689 w 6128435"/>
              <a:gd name="connsiteY123" fmla="*/ 4468532 h 6858000"/>
              <a:gd name="connsiteX124" fmla="*/ 5967062 w 6128435"/>
              <a:gd name="connsiteY124" fmla="*/ 4479923 h 6858000"/>
              <a:gd name="connsiteX125" fmla="*/ 5968960 w 6128435"/>
              <a:gd name="connsiteY125" fmla="*/ 4482655 h 6858000"/>
              <a:gd name="connsiteX126" fmla="*/ 5978567 w 6128435"/>
              <a:gd name="connsiteY126" fmla="*/ 4498605 h 6858000"/>
              <a:gd name="connsiteX127" fmla="*/ 5967676 w 6128435"/>
              <a:gd name="connsiteY127" fmla="*/ 4540140 h 6858000"/>
              <a:gd name="connsiteX128" fmla="*/ 5980106 w 6128435"/>
              <a:gd name="connsiteY128" fmla="*/ 4585087 h 6858000"/>
              <a:gd name="connsiteX129" fmla="*/ 5986918 w 6128435"/>
              <a:gd name="connsiteY129" fmla="*/ 4764836 h 6858000"/>
              <a:gd name="connsiteX130" fmla="*/ 6013516 w 6128435"/>
              <a:gd name="connsiteY130" fmla="*/ 4786619 h 6858000"/>
              <a:gd name="connsiteX131" fmla="*/ 6025404 w 6128435"/>
              <a:gd name="connsiteY131" fmla="*/ 4858148 h 6858000"/>
              <a:gd name="connsiteX132" fmla="*/ 6007749 w 6128435"/>
              <a:gd name="connsiteY132" fmla="*/ 4964715 h 6858000"/>
              <a:gd name="connsiteX133" fmla="*/ 6005269 w 6128435"/>
              <a:gd name="connsiteY133" fmla="*/ 5150567 h 6858000"/>
              <a:gd name="connsiteX134" fmla="*/ 6001127 w 6128435"/>
              <a:gd name="connsiteY134" fmla="*/ 5164609 h 6858000"/>
              <a:gd name="connsiteX135" fmla="*/ 5996647 w 6128435"/>
              <a:gd name="connsiteY135" fmla="*/ 5185640 h 6858000"/>
              <a:gd name="connsiteX136" fmla="*/ 5998514 w 6128435"/>
              <a:gd name="connsiteY136" fmla="*/ 5189673 h 6858000"/>
              <a:gd name="connsiteX137" fmla="*/ 5995970 w 6128435"/>
              <a:gd name="connsiteY137" fmla="*/ 5221547 h 6858000"/>
              <a:gd name="connsiteX138" fmla="*/ 5997218 w 6128435"/>
              <a:gd name="connsiteY138" fmla="*/ 5222031 h 6858000"/>
              <a:gd name="connsiteX139" fmla="*/ 6002116 w 6128435"/>
              <a:gd name="connsiteY139" fmla="*/ 5231223 h 6858000"/>
              <a:gd name="connsiteX140" fmla="*/ 6008541 w 6128435"/>
              <a:gd name="connsiteY140" fmla="*/ 5248680 h 6858000"/>
              <a:gd name="connsiteX141" fmla="*/ 6039260 w 6128435"/>
              <a:gd name="connsiteY141" fmla="*/ 5289518 h 6858000"/>
              <a:gd name="connsiteX142" fmla="*/ 6036748 w 6128435"/>
              <a:gd name="connsiteY142" fmla="*/ 5322752 h 6858000"/>
              <a:gd name="connsiteX143" fmla="*/ 6036943 w 6128435"/>
              <a:gd name="connsiteY143" fmla="*/ 5329480 h 6858000"/>
              <a:gd name="connsiteX144" fmla="*/ 6037236 w 6128435"/>
              <a:gd name="connsiteY144" fmla="*/ 5329634 h 6858000"/>
              <a:gd name="connsiteX145" fmla="*/ 6038019 w 6128435"/>
              <a:gd name="connsiteY145" fmla="*/ 5336764 h 6858000"/>
              <a:gd name="connsiteX146" fmla="*/ 6037298 w 6128435"/>
              <a:gd name="connsiteY146" fmla="*/ 5341753 h 6858000"/>
              <a:gd name="connsiteX147" fmla="*/ 6037677 w 6128435"/>
              <a:gd name="connsiteY147" fmla="*/ 5354807 h 6858000"/>
              <a:gd name="connsiteX148" fmla="*/ 6039728 w 6128435"/>
              <a:gd name="connsiteY148" fmla="*/ 5359416 h 6858000"/>
              <a:gd name="connsiteX149" fmla="*/ 6043311 w 6128435"/>
              <a:gd name="connsiteY149" fmla="*/ 5361407 h 6858000"/>
              <a:gd name="connsiteX150" fmla="*/ 6042954 w 6128435"/>
              <a:gd name="connsiteY150" fmla="*/ 5362576 h 6858000"/>
              <a:gd name="connsiteX151" fmla="*/ 6053435 w 6128435"/>
              <a:gd name="connsiteY151" fmla="*/ 5387547 h 6858000"/>
              <a:gd name="connsiteX152" fmla="*/ 6065933 w 6128435"/>
              <a:gd name="connsiteY152" fmla="*/ 5443002 h 6858000"/>
              <a:gd name="connsiteX153" fmla="*/ 6068640 w 6128435"/>
              <a:gd name="connsiteY153" fmla="*/ 5474503 h 6858000"/>
              <a:gd name="connsiteX154" fmla="*/ 6080922 w 6128435"/>
              <a:gd name="connsiteY154" fmla="*/ 5561070 h 6858000"/>
              <a:gd name="connsiteX155" fmla="*/ 6096949 w 6128435"/>
              <a:gd name="connsiteY155" fmla="*/ 5648179 h 6858000"/>
              <a:gd name="connsiteX156" fmla="*/ 6125703 w 6128435"/>
              <a:gd name="connsiteY156" fmla="*/ 5692894 h 6858000"/>
              <a:gd name="connsiteX157" fmla="*/ 6126670 w 6128435"/>
              <a:gd name="connsiteY157" fmla="*/ 5697882 h 6858000"/>
              <a:gd name="connsiteX158" fmla="*/ 6124061 w 6128435"/>
              <a:gd name="connsiteY158" fmla="*/ 5710294 h 6858000"/>
              <a:gd name="connsiteX159" fmla="*/ 6122213 w 6128435"/>
              <a:gd name="connsiteY159" fmla="*/ 5714762 h 6858000"/>
              <a:gd name="connsiteX160" fmla="*/ 6121353 w 6128435"/>
              <a:gd name="connsiteY160" fmla="*/ 5721725 h 6858000"/>
              <a:gd name="connsiteX161" fmla="*/ 6121607 w 6128435"/>
              <a:gd name="connsiteY161" fmla="*/ 5721959 h 6858000"/>
              <a:gd name="connsiteX162" fmla="*/ 6120262 w 6128435"/>
              <a:gd name="connsiteY162" fmla="*/ 5728358 h 6858000"/>
              <a:gd name="connsiteX163" fmla="*/ 6110194 w 6128435"/>
              <a:gd name="connsiteY163" fmla="*/ 5758853 h 6858000"/>
              <a:gd name="connsiteX164" fmla="*/ 6127519 w 6128435"/>
              <a:gd name="connsiteY164" fmla="*/ 5865775 h 6858000"/>
              <a:gd name="connsiteX165" fmla="*/ 6128435 w 6128435"/>
              <a:gd name="connsiteY165" fmla="*/ 5870164 h 6858000"/>
              <a:gd name="connsiteX166" fmla="*/ 6119217 w 6128435"/>
              <a:gd name="connsiteY166" fmla="*/ 5888542 h 6858000"/>
              <a:gd name="connsiteX167" fmla="*/ 6115966 w 6128435"/>
              <a:gd name="connsiteY167" fmla="*/ 5898387 h 6858000"/>
              <a:gd name="connsiteX168" fmla="*/ 6111924 w 6128435"/>
              <a:gd name="connsiteY168" fmla="*/ 5900444 h 6858000"/>
              <a:gd name="connsiteX169" fmla="*/ 6108716 w 6128435"/>
              <a:gd name="connsiteY169" fmla="*/ 5915345 h 6858000"/>
              <a:gd name="connsiteX170" fmla="*/ 6109524 w 6128435"/>
              <a:gd name="connsiteY170" fmla="*/ 5917328 h 6858000"/>
              <a:gd name="connsiteX171" fmla="*/ 6102493 w 6128435"/>
              <a:gd name="connsiteY171" fmla="*/ 5928602 h 6858000"/>
              <a:gd name="connsiteX172" fmla="*/ 6056863 w 6128435"/>
              <a:gd name="connsiteY172" fmla="*/ 6000643 h 6858000"/>
              <a:gd name="connsiteX173" fmla="*/ 6045436 w 6128435"/>
              <a:gd name="connsiteY173" fmla="*/ 6124480 h 6858000"/>
              <a:gd name="connsiteX174" fmla="*/ 6030489 w 6128435"/>
              <a:gd name="connsiteY174" fmla="*/ 6317666 h 6858000"/>
              <a:gd name="connsiteX175" fmla="*/ 6007492 w 6128435"/>
              <a:gd name="connsiteY175" fmla="*/ 6440818 h 6858000"/>
              <a:gd name="connsiteX176" fmla="*/ 6009467 w 6128435"/>
              <a:gd name="connsiteY176" fmla="*/ 6487076 h 6858000"/>
              <a:gd name="connsiteX177" fmla="*/ 5995064 w 6128435"/>
              <a:gd name="connsiteY177" fmla="*/ 6540791 h 6858000"/>
              <a:gd name="connsiteX178" fmla="*/ 5996309 w 6128435"/>
              <a:gd name="connsiteY178" fmla="*/ 6543961 h 6858000"/>
              <a:gd name="connsiteX179" fmla="*/ 5996048 w 6128435"/>
              <a:gd name="connsiteY179" fmla="*/ 6555444 h 6858000"/>
              <a:gd name="connsiteX180" fmla="*/ 6002524 w 6128435"/>
              <a:gd name="connsiteY180" fmla="*/ 6560188 h 6858000"/>
              <a:gd name="connsiteX181" fmla="*/ 6006823 w 6128435"/>
              <a:gd name="connsiteY181" fmla="*/ 6578546 h 6858000"/>
              <a:gd name="connsiteX182" fmla="*/ 6004510 w 6128435"/>
              <a:gd name="connsiteY182" fmla="*/ 6599256 h 6858000"/>
              <a:gd name="connsiteX183" fmla="*/ 5986207 w 6128435"/>
              <a:gd name="connsiteY183" fmla="*/ 6695855 h 6858000"/>
              <a:gd name="connsiteX184" fmla="*/ 5979428 w 6128435"/>
              <a:gd name="connsiteY184" fmla="*/ 6754678 h 6858000"/>
              <a:gd name="connsiteX185" fmla="*/ 5983398 w 6128435"/>
              <a:gd name="connsiteY185" fmla="*/ 6778641 h 6858000"/>
              <a:gd name="connsiteX186" fmla="*/ 5984543 w 6128435"/>
              <a:gd name="connsiteY186" fmla="*/ 6811016 h 6858000"/>
              <a:gd name="connsiteX187" fmla="*/ 5981802 w 6128435"/>
              <a:gd name="connsiteY187" fmla="*/ 6838578 h 6858000"/>
              <a:gd name="connsiteX188" fmla="*/ 5979671 w 6128435"/>
              <a:gd name="connsiteY188" fmla="*/ 6858000 h 6858000"/>
              <a:gd name="connsiteX189" fmla="*/ 0 w 6128435"/>
              <a:gd name="connsiteY189" fmla="*/ 6858000 h 6858000"/>
              <a:gd name="connsiteX190" fmla="*/ 0 w 6128435"/>
              <a:gd name="connsiteY190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4495 w 6128435"/>
              <a:gd name="connsiteY110" fmla="*/ 4170854 h 6858000"/>
              <a:gd name="connsiteX111" fmla="*/ 5903513 w 6128435"/>
              <a:gd name="connsiteY111" fmla="*/ 4187661 h 6858000"/>
              <a:gd name="connsiteX112" fmla="*/ 5909911 w 6128435"/>
              <a:gd name="connsiteY112" fmla="*/ 4189970 h 6858000"/>
              <a:gd name="connsiteX113" fmla="*/ 5917114 w 6128435"/>
              <a:gd name="connsiteY113" fmla="*/ 4213096 h 6858000"/>
              <a:gd name="connsiteX114" fmla="*/ 5921153 w 6128435"/>
              <a:gd name="connsiteY114" fmla="*/ 4236222 h 6858000"/>
              <a:gd name="connsiteX115" fmla="*/ 5924233 w 6128435"/>
              <a:gd name="connsiteY115" fmla="*/ 4242060 h 6858000"/>
              <a:gd name="connsiteX116" fmla="*/ 5923742 w 6128435"/>
              <a:gd name="connsiteY116" fmla="*/ 4265435 h 6858000"/>
              <a:gd name="connsiteX117" fmla="*/ 5928910 w 6128435"/>
              <a:gd name="connsiteY117" fmla="*/ 4300973 h 6858000"/>
              <a:gd name="connsiteX118" fmla="*/ 5939320 w 6128435"/>
              <a:gd name="connsiteY118" fmla="*/ 4340435 h 6858000"/>
              <a:gd name="connsiteX119" fmla="*/ 5946705 w 6128435"/>
              <a:gd name="connsiteY119" fmla="*/ 4428051 h 6858000"/>
              <a:gd name="connsiteX120" fmla="*/ 5949261 w 6128435"/>
              <a:gd name="connsiteY120" fmla="*/ 4449185 h 6858000"/>
              <a:gd name="connsiteX121" fmla="*/ 5957504 w 6128435"/>
              <a:gd name="connsiteY121" fmla="*/ 4465911 h 6858000"/>
              <a:gd name="connsiteX122" fmla="*/ 5964689 w 6128435"/>
              <a:gd name="connsiteY122" fmla="*/ 4468532 h 6858000"/>
              <a:gd name="connsiteX123" fmla="*/ 5967062 w 6128435"/>
              <a:gd name="connsiteY123" fmla="*/ 4479923 h 6858000"/>
              <a:gd name="connsiteX124" fmla="*/ 5968960 w 6128435"/>
              <a:gd name="connsiteY124" fmla="*/ 4482655 h 6858000"/>
              <a:gd name="connsiteX125" fmla="*/ 5978567 w 6128435"/>
              <a:gd name="connsiteY125" fmla="*/ 4498605 h 6858000"/>
              <a:gd name="connsiteX126" fmla="*/ 5967676 w 6128435"/>
              <a:gd name="connsiteY126" fmla="*/ 4540140 h 6858000"/>
              <a:gd name="connsiteX127" fmla="*/ 5980106 w 6128435"/>
              <a:gd name="connsiteY127" fmla="*/ 4585087 h 6858000"/>
              <a:gd name="connsiteX128" fmla="*/ 5986918 w 6128435"/>
              <a:gd name="connsiteY128" fmla="*/ 4764836 h 6858000"/>
              <a:gd name="connsiteX129" fmla="*/ 6013516 w 6128435"/>
              <a:gd name="connsiteY129" fmla="*/ 4786619 h 6858000"/>
              <a:gd name="connsiteX130" fmla="*/ 6025404 w 6128435"/>
              <a:gd name="connsiteY130" fmla="*/ 4858148 h 6858000"/>
              <a:gd name="connsiteX131" fmla="*/ 6007749 w 6128435"/>
              <a:gd name="connsiteY131" fmla="*/ 4964715 h 6858000"/>
              <a:gd name="connsiteX132" fmla="*/ 6005269 w 6128435"/>
              <a:gd name="connsiteY132" fmla="*/ 5150567 h 6858000"/>
              <a:gd name="connsiteX133" fmla="*/ 6001127 w 6128435"/>
              <a:gd name="connsiteY133" fmla="*/ 5164609 h 6858000"/>
              <a:gd name="connsiteX134" fmla="*/ 5996647 w 6128435"/>
              <a:gd name="connsiteY134" fmla="*/ 5185640 h 6858000"/>
              <a:gd name="connsiteX135" fmla="*/ 5998514 w 6128435"/>
              <a:gd name="connsiteY135" fmla="*/ 5189673 h 6858000"/>
              <a:gd name="connsiteX136" fmla="*/ 5995970 w 6128435"/>
              <a:gd name="connsiteY136" fmla="*/ 5221547 h 6858000"/>
              <a:gd name="connsiteX137" fmla="*/ 5997218 w 6128435"/>
              <a:gd name="connsiteY137" fmla="*/ 5222031 h 6858000"/>
              <a:gd name="connsiteX138" fmla="*/ 6002116 w 6128435"/>
              <a:gd name="connsiteY138" fmla="*/ 5231223 h 6858000"/>
              <a:gd name="connsiteX139" fmla="*/ 6008541 w 6128435"/>
              <a:gd name="connsiteY139" fmla="*/ 5248680 h 6858000"/>
              <a:gd name="connsiteX140" fmla="*/ 6039260 w 6128435"/>
              <a:gd name="connsiteY140" fmla="*/ 5289518 h 6858000"/>
              <a:gd name="connsiteX141" fmla="*/ 6036748 w 6128435"/>
              <a:gd name="connsiteY141" fmla="*/ 5322752 h 6858000"/>
              <a:gd name="connsiteX142" fmla="*/ 6036943 w 6128435"/>
              <a:gd name="connsiteY142" fmla="*/ 5329480 h 6858000"/>
              <a:gd name="connsiteX143" fmla="*/ 6037236 w 6128435"/>
              <a:gd name="connsiteY143" fmla="*/ 5329634 h 6858000"/>
              <a:gd name="connsiteX144" fmla="*/ 6038019 w 6128435"/>
              <a:gd name="connsiteY144" fmla="*/ 5336764 h 6858000"/>
              <a:gd name="connsiteX145" fmla="*/ 6037298 w 6128435"/>
              <a:gd name="connsiteY145" fmla="*/ 5341753 h 6858000"/>
              <a:gd name="connsiteX146" fmla="*/ 6037677 w 6128435"/>
              <a:gd name="connsiteY146" fmla="*/ 5354807 h 6858000"/>
              <a:gd name="connsiteX147" fmla="*/ 6039728 w 6128435"/>
              <a:gd name="connsiteY147" fmla="*/ 5359416 h 6858000"/>
              <a:gd name="connsiteX148" fmla="*/ 6043311 w 6128435"/>
              <a:gd name="connsiteY148" fmla="*/ 5361407 h 6858000"/>
              <a:gd name="connsiteX149" fmla="*/ 6042954 w 6128435"/>
              <a:gd name="connsiteY149" fmla="*/ 5362576 h 6858000"/>
              <a:gd name="connsiteX150" fmla="*/ 6053435 w 6128435"/>
              <a:gd name="connsiteY150" fmla="*/ 5387547 h 6858000"/>
              <a:gd name="connsiteX151" fmla="*/ 6065933 w 6128435"/>
              <a:gd name="connsiteY151" fmla="*/ 5443002 h 6858000"/>
              <a:gd name="connsiteX152" fmla="*/ 6068640 w 6128435"/>
              <a:gd name="connsiteY152" fmla="*/ 5474503 h 6858000"/>
              <a:gd name="connsiteX153" fmla="*/ 6080922 w 6128435"/>
              <a:gd name="connsiteY153" fmla="*/ 5561070 h 6858000"/>
              <a:gd name="connsiteX154" fmla="*/ 6096949 w 6128435"/>
              <a:gd name="connsiteY154" fmla="*/ 5648179 h 6858000"/>
              <a:gd name="connsiteX155" fmla="*/ 6125703 w 6128435"/>
              <a:gd name="connsiteY155" fmla="*/ 5692894 h 6858000"/>
              <a:gd name="connsiteX156" fmla="*/ 6126670 w 6128435"/>
              <a:gd name="connsiteY156" fmla="*/ 5697882 h 6858000"/>
              <a:gd name="connsiteX157" fmla="*/ 6124061 w 6128435"/>
              <a:gd name="connsiteY157" fmla="*/ 5710294 h 6858000"/>
              <a:gd name="connsiteX158" fmla="*/ 6122213 w 6128435"/>
              <a:gd name="connsiteY158" fmla="*/ 5714762 h 6858000"/>
              <a:gd name="connsiteX159" fmla="*/ 6121353 w 6128435"/>
              <a:gd name="connsiteY159" fmla="*/ 5721725 h 6858000"/>
              <a:gd name="connsiteX160" fmla="*/ 6121607 w 6128435"/>
              <a:gd name="connsiteY160" fmla="*/ 5721959 h 6858000"/>
              <a:gd name="connsiteX161" fmla="*/ 6120262 w 6128435"/>
              <a:gd name="connsiteY161" fmla="*/ 5728358 h 6858000"/>
              <a:gd name="connsiteX162" fmla="*/ 6110194 w 6128435"/>
              <a:gd name="connsiteY162" fmla="*/ 5758853 h 6858000"/>
              <a:gd name="connsiteX163" fmla="*/ 6127519 w 6128435"/>
              <a:gd name="connsiteY163" fmla="*/ 5865775 h 6858000"/>
              <a:gd name="connsiteX164" fmla="*/ 6128435 w 6128435"/>
              <a:gd name="connsiteY164" fmla="*/ 5870164 h 6858000"/>
              <a:gd name="connsiteX165" fmla="*/ 6119217 w 6128435"/>
              <a:gd name="connsiteY165" fmla="*/ 5888542 h 6858000"/>
              <a:gd name="connsiteX166" fmla="*/ 6115966 w 6128435"/>
              <a:gd name="connsiteY166" fmla="*/ 5898387 h 6858000"/>
              <a:gd name="connsiteX167" fmla="*/ 6111924 w 6128435"/>
              <a:gd name="connsiteY167" fmla="*/ 5900444 h 6858000"/>
              <a:gd name="connsiteX168" fmla="*/ 6108716 w 6128435"/>
              <a:gd name="connsiteY168" fmla="*/ 5915345 h 6858000"/>
              <a:gd name="connsiteX169" fmla="*/ 6109524 w 6128435"/>
              <a:gd name="connsiteY169" fmla="*/ 5917328 h 6858000"/>
              <a:gd name="connsiteX170" fmla="*/ 6102493 w 6128435"/>
              <a:gd name="connsiteY170" fmla="*/ 5928602 h 6858000"/>
              <a:gd name="connsiteX171" fmla="*/ 6056863 w 6128435"/>
              <a:gd name="connsiteY171" fmla="*/ 6000643 h 6858000"/>
              <a:gd name="connsiteX172" fmla="*/ 6045436 w 6128435"/>
              <a:gd name="connsiteY172" fmla="*/ 6124480 h 6858000"/>
              <a:gd name="connsiteX173" fmla="*/ 6030489 w 6128435"/>
              <a:gd name="connsiteY173" fmla="*/ 6317666 h 6858000"/>
              <a:gd name="connsiteX174" fmla="*/ 6007492 w 6128435"/>
              <a:gd name="connsiteY174" fmla="*/ 6440818 h 6858000"/>
              <a:gd name="connsiteX175" fmla="*/ 6009467 w 6128435"/>
              <a:gd name="connsiteY175" fmla="*/ 6487076 h 6858000"/>
              <a:gd name="connsiteX176" fmla="*/ 5995064 w 6128435"/>
              <a:gd name="connsiteY176" fmla="*/ 6540791 h 6858000"/>
              <a:gd name="connsiteX177" fmla="*/ 5996309 w 6128435"/>
              <a:gd name="connsiteY177" fmla="*/ 6543961 h 6858000"/>
              <a:gd name="connsiteX178" fmla="*/ 5996048 w 6128435"/>
              <a:gd name="connsiteY178" fmla="*/ 6555444 h 6858000"/>
              <a:gd name="connsiteX179" fmla="*/ 6002524 w 6128435"/>
              <a:gd name="connsiteY179" fmla="*/ 6560188 h 6858000"/>
              <a:gd name="connsiteX180" fmla="*/ 6006823 w 6128435"/>
              <a:gd name="connsiteY180" fmla="*/ 6578546 h 6858000"/>
              <a:gd name="connsiteX181" fmla="*/ 6004510 w 6128435"/>
              <a:gd name="connsiteY181" fmla="*/ 6599256 h 6858000"/>
              <a:gd name="connsiteX182" fmla="*/ 5986207 w 6128435"/>
              <a:gd name="connsiteY182" fmla="*/ 6695855 h 6858000"/>
              <a:gd name="connsiteX183" fmla="*/ 5979428 w 6128435"/>
              <a:gd name="connsiteY183" fmla="*/ 6754678 h 6858000"/>
              <a:gd name="connsiteX184" fmla="*/ 5983398 w 6128435"/>
              <a:gd name="connsiteY184" fmla="*/ 6778641 h 6858000"/>
              <a:gd name="connsiteX185" fmla="*/ 5984543 w 6128435"/>
              <a:gd name="connsiteY185" fmla="*/ 6811016 h 6858000"/>
              <a:gd name="connsiteX186" fmla="*/ 5981802 w 6128435"/>
              <a:gd name="connsiteY186" fmla="*/ 6838578 h 6858000"/>
              <a:gd name="connsiteX187" fmla="*/ 5979671 w 6128435"/>
              <a:gd name="connsiteY187" fmla="*/ 6858000 h 6858000"/>
              <a:gd name="connsiteX188" fmla="*/ 0 w 6128435"/>
              <a:gd name="connsiteY188" fmla="*/ 6858000 h 6858000"/>
              <a:gd name="connsiteX189" fmla="*/ 0 w 6128435"/>
              <a:gd name="connsiteY189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4495 w 6128435"/>
              <a:gd name="connsiteY110" fmla="*/ 4170854 h 6858000"/>
              <a:gd name="connsiteX111" fmla="*/ 5903513 w 6128435"/>
              <a:gd name="connsiteY111" fmla="*/ 4187661 h 6858000"/>
              <a:gd name="connsiteX112" fmla="*/ 5917114 w 6128435"/>
              <a:gd name="connsiteY112" fmla="*/ 4213096 h 6858000"/>
              <a:gd name="connsiteX113" fmla="*/ 5921153 w 6128435"/>
              <a:gd name="connsiteY113" fmla="*/ 4236222 h 6858000"/>
              <a:gd name="connsiteX114" fmla="*/ 5924233 w 6128435"/>
              <a:gd name="connsiteY114" fmla="*/ 4242060 h 6858000"/>
              <a:gd name="connsiteX115" fmla="*/ 5923742 w 6128435"/>
              <a:gd name="connsiteY115" fmla="*/ 4265435 h 6858000"/>
              <a:gd name="connsiteX116" fmla="*/ 5928910 w 6128435"/>
              <a:gd name="connsiteY116" fmla="*/ 4300973 h 6858000"/>
              <a:gd name="connsiteX117" fmla="*/ 5939320 w 6128435"/>
              <a:gd name="connsiteY117" fmla="*/ 4340435 h 6858000"/>
              <a:gd name="connsiteX118" fmla="*/ 5946705 w 6128435"/>
              <a:gd name="connsiteY118" fmla="*/ 4428051 h 6858000"/>
              <a:gd name="connsiteX119" fmla="*/ 5949261 w 6128435"/>
              <a:gd name="connsiteY119" fmla="*/ 4449185 h 6858000"/>
              <a:gd name="connsiteX120" fmla="*/ 5957504 w 6128435"/>
              <a:gd name="connsiteY120" fmla="*/ 4465911 h 6858000"/>
              <a:gd name="connsiteX121" fmla="*/ 5964689 w 6128435"/>
              <a:gd name="connsiteY121" fmla="*/ 4468532 h 6858000"/>
              <a:gd name="connsiteX122" fmla="*/ 5967062 w 6128435"/>
              <a:gd name="connsiteY122" fmla="*/ 4479923 h 6858000"/>
              <a:gd name="connsiteX123" fmla="*/ 5968960 w 6128435"/>
              <a:gd name="connsiteY123" fmla="*/ 4482655 h 6858000"/>
              <a:gd name="connsiteX124" fmla="*/ 5978567 w 6128435"/>
              <a:gd name="connsiteY124" fmla="*/ 4498605 h 6858000"/>
              <a:gd name="connsiteX125" fmla="*/ 5967676 w 6128435"/>
              <a:gd name="connsiteY125" fmla="*/ 4540140 h 6858000"/>
              <a:gd name="connsiteX126" fmla="*/ 5980106 w 6128435"/>
              <a:gd name="connsiteY126" fmla="*/ 4585087 h 6858000"/>
              <a:gd name="connsiteX127" fmla="*/ 5986918 w 6128435"/>
              <a:gd name="connsiteY127" fmla="*/ 4764836 h 6858000"/>
              <a:gd name="connsiteX128" fmla="*/ 6013516 w 6128435"/>
              <a:gd name="connsiteY128" fmla="*/ 4786619 h 6858000"/>
              <a:gd name="connsiteX129" fmla="*/ 6025404 w 6128435"/>
              <a:gd name="connsiteY129" fmla="*/ 4858148 h 6858000"/>
              <a:gd name="connsiteX130" fmla="*/ 6007749 w 6128435"/>
              <a:gd name="connsiteY130" fmla="*/ 4964715 h 6858000"/>
              <a:gd name="connsiteX131" fmla="*/ 6005269 w 6128435"/>
              <a:gd name="connsiteY131" fmla="*/ 5150567 h 6858000"/>
              <a:gd name="connsiteX132" fmla="*/ 6001127 w 6128435"/>
              <a:gd name="connsiteY132" fmla="*/ 5164609 h 6858000"/>
              <a:gd name="connsiteX133" fmla="*/ 5996647 w 6128435"/>
              <a:gd name="connsiteY133" fmla="*/ 5185640 h 6858000"/>
              <a:gd name="connsiteX134" fmla="*/ 5998514 w 6128435"/>
              <a:gd name="connsiteY134" fmla="*/ 5189673 h 6858000"/>
              <a:gd name="connsiteX135" fmla="*/ 5995970 w 6128435"/>
              <a:gd name="connsiteY135" fmla="*/ 5221547 h 6858000"/>
              <a:gd name="connsiteX136" fmla="*/ 5997218 w 6128435"/>
              <a:gd name="connsiteY136" fmla="*/ 5222031 h 6858000"/>
              <a:gd name="connsiteX137" fmla="*/ 6002116 w 6128435"/>
              <a:gd name="connsiteY137" fmla="*/ 5231223 h 6858000"/>
              <a:gd name="connsiteX138" fmla="*/ 6008541 w 6128435"/>
              <a:gd name="connsiteY138" fmla="*/ 5248680 h 6858000"/>
              <a:gd name="connsiteX139" fmla="*/ 6039260 w 6128435"/>
              <a:gd name="connsiteY139" fmla="*/ 5289518 h 6858000"/>
              <a:gd name="connsiteX140" fmla="*/ 6036748 w 6128435"/>
              <a:gd name="connsiteY140" fmla="*/ 5322752 h 6858000"/>
              <a:gd name="connsiteX141" fmla="*/ 6036943 w 6128435"/>
              <a:gd name="connsiteY141" fmla="*/ 5329480 h 6858000"/>
              <a:gd name="connsiteX142" fmla="*/ 6037236 w 6128435"/>
              <a:gd name="connsiteY142" fmla="*/ 5329634 h 6858000"/>
              <a:gd name="connsiteX143" fmla="*/ 6038019 w 6128435"/>
              <a:gd name="connsiteY143" fmla="*/ 5336764 h 6858000"/>
              <a:gd name="connsiteX144" fmla="*/ 6037298 w 6128435"/>
              <a:gd name="connsiteY144" fmla="*/ 5341753 h 6858000"/>
              <a:gd name="connsiteX145" fmla="*/ 6037677 w 6128435"/>
              <a:gd name="connsiteY145" fmla="*/ 5354807 h 6858000"/>
              <a:gd name="connsiteX146" fmla="*/ 6039728 w 6128435"/>
              <a:gd name="connsiteY146" fmla="*/ 5359416 h 6858000"/>
              <a:gd name="connsiteX147" fmla="*/ 6043311 w 6128435"/>
              <a:gd name="connsiteY147" fmla="*/ 5361407 h 6858000"/>
              <a:gd name="connsiteX148" fmla="*/ 6042954 w 6128435"/>
              <a:gd name="connsiteY148" fmla="*/ 5362576 h 6858000"/>
              <a:gd name="connsiteX149" fmla="*/ 6053435 w 6128435"/>
              <a:gd name="connsiteY149" fmla="*/ 5387547 h 6858000"/>
              <a:gd name="connsiteX150" fmla="*/ 6065933 w 6128435"/>
              <a:gd name="connsiteY150" fmla="*/ 5443002 h 6858000"/>
              <a:gd name="connsiteX151" fmla="*/ 6068640 w 6128435"/>
              <a:gd name="connsiteY151" fmla="*/ 5474503 h 6858000"/>
              <a:gd name="connsiteX152" fmla="*/ 6080922 w 6128435"/>
              <a:gd name="connsiteY152" fmla="*/ 5561070 h 6858000"/>
              <a:gd name="connsiteX153" fmla="*/ 6096949 w 6128435"/>
              <a:gd name="connsiteY153" fmla="*/ 5648179 h 6858000"/>
              <a:gd name="connsiteX154" fmla="*/ 6125703 w 6128435"/>
              <a:gd name="connsiteY154" fmla="*/ 5692894 h 6858000"/>
              <a:gd name="connsiteX155" fmla="*/ 6126670 w 6128435"/>
              <a:gd name="connsiteY155" fmla="*/ 5697882 h 6858000"/>
              <a:gd name="connsiteX156" fmla="*/ 6124061 w 6128435"/>
              <a:gd name="connsiteY156" fmla="*/ 5710294 h 6858000"/>
              <a:gd name="connsiteX157" fmla="*/ 6122213 w 6128435"/>
              <a:gd name="connsiteY157" fmla="*/ 5714762 h 6858000"/>
              <a:gd name="connsiteX158" fmla="*/ 6121353 w 6128435"/>
              <a:gd name="connsiteY158" fmla="*/ 5721725 h 6858000"/>
              <a:gd name="connsiteX159" fmla="*/ 6121607 w 6128435"/>
              <a:gd name="connsiteY159" fmla="*/ 5721959 h 6858000"/>
              <a:gd name="connsiteX160" fmla="*/ 6120262 w 6128435"/>
              <a:gd name="connsiteY160" fmla="*/ 5728358 h 6858000"/>
              <a:gd name="connsiteX161" fmla="*/ 6110194 w 6128435"/>
              <a:gd name="connsiteY161" fmla="*/ 5758853 h 6858000"/>
              <a:gd name="connsiteX162" fmla="*/ 6127519 w 6128435"/>
              <a:gd name="connsiteY162" fmla="*/ 5865775 h 6858000"/>
              <a:gd name="connsiteX163" fmla="*/ 6128435 w 6128435"/>
              <a:gd name="connsiteY163" fmla="*/ 5870164 h 6858000"/>
              <a:gd name="connsiteX164" fmla="*/ 6119217 w 6128435"/>
              <a:gd name="connsiteY164" fmla="*/ 5888542 h 6858000"/>
              <a:gd name="connsiteX165" fmla="*/ 6115966 w 6128435"/>
              <a:gd name="connsiteY165" fmla="*/ 5898387 h 6858000"/>
              <a:gd name="connsiteX166" fmla="*/ 6111924 w 6128435"/>
              <a:gd name="connsiteY166" fmla="*/ 5900444 h 6858000"/>
              <a:gd name="connsiteX167" fmla="*/ 6108716 w 6128435"/>
              <a:gd name="connsiteY167" fmla="*/ 5915345 h 6858000"/>
              <a:gd name="connsiteX168" fmla="*/ 6109524 w 6128435"/>
              <a:gd name="connsiteY168" fmla="*/ 5917328 h 6858000"/>
              <a:gd name="connsiteX169" fmla="*/ 6102493 w 6128435"/>
              <a:gd name="connsiteY169" fmla="*/ 5928602 h 6858000"/>
              <a:gd name="connsiteX170" fmla="*/ 6056863 w 6128435"/>
              <a:gd name="connsiteY170" fmla="*/ 6000643 h 6858000"/>
              <a:gd name="connsiteX171" fmla="*/ 6045436 w 6128435"/>
              <a:gd name="connsiteY171" fmla="*/ 6124480 h 6858000"/>
              <a:gd name="connsiteX172" fmla="*/ 6030489 w 6128435"/>
              <a:gd name="connsiteY172" fmla="*/ 6317666 h 6858000"/>
              <a:gd name="connsiteX173" fmla="*/ 6007492 w 6128435"/>
              <a:gd name="connsiteY173" fmla="*/ 6440818 h 6858000"/>
              <a:gd name="connsiteX174" fmla="*/ 6009467 w 6128435"/>
              <a:gd name="connsiteY174" fmla="*/ 6487076 h 6858000"/>
              <a:gd name="connsiteX175" fmla="*/ 5995064 w 6128435"/>
              <a:gd name="connsiteY175" fmla="*/ 6540791 h 6858000"/>
              <a:gd name="connsiteX176" fmla="*/ 5996309 w 6128435"/>
              <a:gd name="connsiteY176" fmla="*/ 6543961 h 6858000"/>
              <a:gd name="connsiteX177" fmla="*/ 5996048 w 6128435"/>
              <a:gd name="connsiteY177" fmla="*/ 6555444 h 6858000"/>
              <a:gd name="connsiteX178" fmla="*/ 6002524 w 6128435"/>
              <a:gd name="connsiteY178" fmla="*/ 6560188 h 6858000"/>
              <a:gd name="connsiteX179" fmla="*/ 6006823 w 6128435"/>
              <a:gd name="connsiteY179" fmla="*/ 6578546 h 6858000"/>
              <a:gd name="connsiteX180" fmla="*/ 6004510 w 6128435"/>
              <a:gd name="connsiteY180" fmla="*/ 6599256 h 6858000"/>
              <a:gd name="connsiteX181" fmla="*/ 5986207 w 6128435"/>
              <a:gd name="connsiteY181" fmla="*/ 6695855 h 6858000"/>
              <a:gd name="connsiteX182" fmla="*/ 5979428 w 6128435"/>
              <a:gd name="connsiteY182" fmla="*/ 6754678 h 6858000"/>
              <a:gd name="connsiteX183" fmla="*/ 5983398 w 6128435"/>
              <a:gd name="connsiteY183" fmla="*/ 6778641 h 6858000"/>
              <a:gd name="connsiteX184" fmla="*/ 5984543 w 6128435"/>
              <a:gd name="connsiteY184" fmla="*/ 6811016 h 6858000"/>
              <a:gd name="connsiteX185" fmla="*/ 5981802 w 6128435"/>
              <a:gd name="connsiteY185" fmla="*/ 6838578 h 6858000"/>
              <a:gd name="connsiteX186" fmla="*/ 5979671 w 6128435"/>
              <a:gd name="connsiteY186" fmla="*/ 6858000 h 6858000"/>
              <a:gd name="connsiteX187" fmla="*/ 0 w 6128435"/>
              <a:gd name="connsiteY187" fmla="*/ 6858000 h 6858000"/>
              <a:gd name="connsiteX188" fmla="*/ 0 w 6128435"/>
              <a:gd name="connsiteY188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3513 w 6128435"/>
              <a:gd name="connsiteY110" fmla="*/ 4187661 h 6858000"/>
              <a:gd name="connsiteX111" fmla="*/ 5917114 w 6128435"/>
              <a:gd name="connsiteY111" fmla="*/ 4213096 h 6858000"/>
              <a:gd name="connsiteX112" fmla="*/ 5921153 w 6128435"/>
              <a:gd name="connsiteY112" fmla="*/ 4236222 h 6858000"/>
              <a:gd name="connsiteX113" fmla="*/ 5924233 w 6128435"/>
              <a:gd name="connsiteY113" fmla="*/ 4242060 h 6858000"/>
              <a:gd name="connsiteX114" fmla="*/ 5923742 w 6128435"/>
              <a:gd name="connsiteY114" fmla="*/ 4265435 h 6858000"/>
              <a:gd name="connsiteX115" fmla="*/ 5928910 w 6128435"/>
              <a:gd name="connsiteY115" fmla="*/ 4300973 h 6858000"/>
              <a:gd name="connsiteX116" fmla="*/ 5939320 w 6128435"/>
              <a:gd name="connsiteY116" fmla="*/ 4340435 h 6858000"/>
              <a:gd name="connsiteX117" fmla="*/ 5946705 w 6128435"/>
              <a:gd name="connsiteY117" fmla="*/ 4428051 h 6858000"/>
              <a:gd name="connsiteX118" fmla="*/ 5949261 w 6128435"/>
              <a:gd name="connsiteY118" fmla="*/ 4449185 h 6858000"/>
              <a:gd name="connsiteX119" fmla="*/ 5957504 w 6128435"/>
              <a:gd name="connsiteY119" fmla="*/ 4465911 h 6858000"/>
              <a:gd name="connsiteX120" fmla="*/ 5964689 w 6128435"/>
              <a:gd name="connsiteY120" fmla="*/ 4468532 h 6858000"/>
              <a:gd name="connsiteX121" fmla="*/ 5967062 w 6128435"/>
              <a:gd name="connsiteY121" fmla="*/ 4479923 h 6858000"/>
              <a:gd name="connsiteX122" fmla="*/ 5968960 w 6128435"/>
              <a:gd name="connsiteY122" fmla="*/ 4482655 h 6858000"/>
              <a:gd name="connsiteX123" fmla="*/ 5978567 w 6128435"/>
              <a:gd name="connsiteY123" fmla="*/ 4498605 h 6858000"/>
              <a:gd name="connsiteX124" fmla="*/ 5967676 w 6128435"/>
              <a:gd name="connsiteY124" fmla="*/ 4540140 h 6858000"/>
              <a:gd name="connsiteX125" fmla="*/ 5980106 w 6128435"/>
              <a:gd name="connsiteY125" fmla="*/ 4585087 h 6858000"/>
              <a:gd name="connsiteX126" fmla="*/ 5986918 w 6128435"/>
              <a:gd name="connsiteY126" fmla="*/ 4764836 h 6858000"/>
              <a:gd name="connsiteX127" fmla="*/ 6013516 w 6128435"/>
              <a:gd name="connsiteY127" fmla="*/ 4786619 h 6858000"/>
              <a:gd name="connsiteX128" fmla="*/ 6025404 w 6128435"/>
              <a:gd name="connsiteY128" fmla="*/ 4858148 h 6858000"/>
              <a:gd name="connsiteX129" fmla="*/ 6007749 w 6128435"/>
              <a:gd name="connsiteY129" fmla="*/ 4964715 h 6858000"/>
              <a:gd name="connsiteX130" fmla="*/ 6005269 w 6128435"/>
              <a:gd name="connsiteY130" fmla="*/ 5150567 h 6858000"/>
              <a:gd name="connsiteX131" fmla="*/ 6001127 w 6128435"/>
              <a:gd name="connsiteY131" fmla="*/ 5164609 h 6858000"/>
              <a:gd name="connsiteX132" fmla="*/ 5996647 w 6128435"/>
              <a:gd name="connsiteY132" fmla="*/ 5185640 h 6858000"/>
              <a:gd name="connsiteX133" fmla="*/ 5998514 w 6128435"/>
              <a:gd name="connsiteY133" fmla="*/ 5189673 h 6858000"/>
              <a:gd name="connsiteX134" fmla="*/ 5995970 w 6128435"/>
              <a:gd name="connsiteY134" fmla="*/ 5221547 h 6858000"/>
              <a:gd name="connsiteX135" fmla="*/ 5997218 w 6128435"/>
              <a:gd name="connsiteY135" fmla="*/ 5222031 h 6858000"/>
              <a:gd name="connsiteX136" fmla="*/ 6002116 w 6128435"/>
              <a:gd name="connsiteY136" fmla="*/ 5231223 h 6858000"/>
              <a:gd name="connsiteX137" fmla="*/ 6008541 w 6128435"/>
              <a:gd name="connsiteY137" fmla="*/ 5248680 h 6858000"/>
              <a:gd name="connsiteX138" fmla="*/ 6039260 w 6128435"/>
              <a:gd name="connsiteY138" fmla="*/ 5289518 h 6858000"/>
              <a:gd name="connsiteX139" fmla="*/ 6036748 w 6128435"/>
              <a:gd name="connsiteY139" fmla="*/ 5322752 h 6858000"/>
              <a:gd name="connsiteX140" fmla="*/ 6036943 w 6128435"/>
              <a:gd name="connsiteY140" fmla="*/ 5329480 h 6858000"/>
              <a:gd name="connsiteX141" fmla="*/ 6037236 w 6128435"/>
              <a:gd name="connsiteY141" fmla="*/ 5329634 h 6858000"/>
              <a:gd name="connsiteX142" fmla="*/ 6038019 w 6128435"/>
              <a:gd name="connsiteY142" fmla="*/ 5336764 h 6858000"/>
              <a:gd name="connsiteX143" fmla="*/ 6037298 w 6128435"/>
              <a:gd name="connsiteY143" fmla="*/ 5341753 h 6858000"/>
              <a:gd name="connsiteX144" fmla="*/ 6037677 w 6128435"/>
              <a:gd name="connsiteY144" fmla="*/ 5354807 h 6858000"/>
              <a:gd name="connsiteX145" fmla="*/ 6039728 w 6128435"/>
              <a:gd name="connsiteY145" fmla="*/ 5359416 h 6858000"/>
              <a:gd name="connsiteX146" fmla="*/ 6043311 w 6128435"/>
              <a:gd name="connsiteY146" fmla="*/ 5361407 h 6858000"/>
              <a:gd name="connsiteX147" fmla="*/ 6042954 w 6128435"/>
              <a:gd name="connsiteY147" fmla="*/ 5362576 h 6858000"/>
              <a:gd name="connsiteX148" fmla="*/ 6053435 w 6128435"/>
              <a:gd name="connsiteY148" fmla="*/ 5387547 h 6858000"/>
              <a:gd name="connsiteX149" fmla="*/ 6065933 w 6128435"/>
              <a:gd name="connsiteY149" fmla="*/ 5443002 h 6858000"/>
              <a:gd name="connsiteX150" fmla="*/ 6068640 w 6128435"/>
              <a:gd name="connsiteY150" fmla="*/ 5474503 h 6858000"/>
              <a:gd name="connsiteX151" fmla="*/ 6080922 w 6128435"/>
              <a:gd name="connsiteY151" fmla="*/ 5561070 h 6858000"/>
              <a:gd name="connsiteX152" fmla="*/ 6096949 w 6128435"/>
              <a:gd name="connsiteY152" fmla="*/ 5648179 h 6858000"/>
              <a:gd name="connsiteX153" fmla="*/ 6125703 w 6128435"/>
              <a:gd name="connsiteY153" fmla="*/ 5692894 h 6858000"/>
              <a:gd name="connsiteX154" fmla="*/ 6126670 w 6128435"/>
              <a:gd name="connsiteY154" fmla="*/ 5697882 h 6858000"/>
              <a:gd name="connsiteX155" fmla="*/ 6124061 w 6128435"/>
              <a:gd name="connsiteY155" fmla="*/ 5710294 h 6858000"/>
              <a:gd name="connsiteX156" fmla="*/ 6122213 w 6128435"/>
              <a:gd name="connsiteY156" fmla="*/ 5714762 h 6858000"/>
              <a:gd name="connsiteX157" fmla="*/ 6121353 w 6128435"/>
              <a:gd name="connsiteY157" fmla="*/ 5721725 h 6858000"/>
              <a:gd name="connsiteX158" fmla="*/ 6121607 w 6128435"/>
              <a:gd name="connsiteY158" fmla="*/ 5721959 h 6858000"/>
              <a:gd name="connsiteX159" fmla="*/ 6120262 w 6128435"/>
              <a:gd name="connsiteY159" fmla="*/ 5728358 h 6858000"/>
              <a:gd name="connsiteX160" fmla="*/ 6110194 w 6128435"/>
              <a:gd name="connsiteY160" fmla="*/ 5758853 h 6858000"/>
              <a:gd name="connsiteX161" fmla="*/ 6127519 w 6128435"/>
              <a:gd name="connsiteY161" fmla="*/ 5865775 h 6858000"/>
              <a:gd name="connsiteX162" fmla="*/ 6128435 w 6128435"/>
              <a:gd name="connsiteY162" fmla="*/ 5870164 h 6858000"/>
              <a:gd name="connsiteX163" fmla="*/ 6119217 w 6128435"/>
              <a:gd name="connsiteY163" fmla="*/ 5888542 h 6858000"/>
              <a:gd name="connsiteX164" fmla="*/ 6115966 w 6128435"/>
              <a:gd name="connsiteY164" fmla="*/ 5898387 h 6858000"/>
              <a:gd name="connsiteX165" fmla="*/ 6111924 w 6128435"/>
              <a:gd name="connsiteY165" fmla="*/ 5900444 h 6858000"/>
              <a:gd name="connsiteX166" fmla="*/ 6108716 w 6128435"/>
              <a:gd name="connsiteY166" fmla="*/ 5915345 h 6858000"/>
              <a:gd name="connsiteX167" fmla="*/ 6109524 w 6128435"/>
              <a:gd name="connsiteY167" fmla="*/ 5917328 h 6858000"/>
              <a:gd name="connsiteX168" fmla="*/ 6102493 w 6128435"/>
              <a:gd name="connsiteY168" fmla="*/ 5928602 h 6858000"/>
              <a:gd name="connsiteX169" fmla="*/ 6056863 w 6128435"/>
              <a:gd name="connsiteY169" fmla="*/ 6000643 h 6858000"/>
              <a:gd name="connsiteX170" fmla="*/ 6045436 w 6128435"/>
              <a:gd name="connsiteY170" fmla="*/ 6124480 h 6858000"/>
              <a:gd name="connsiteX171" fmla="*/ 6030489 w 6128435"/>
              <a:gd name="connsiteY171" fmla="*/ 6317666 h 6858000"/>
              <a:gd name="connsiteX172" fmla="*/ 6007492 w 6128435"/>
              <a:gd name="connsiteY172" fmla="*/ 6440818 h 6858000"/>
              <a:gd name="connsiteX173" fmla="*/ 6009467 w 6128435"/>
              <a:gd name="connsiteY173" fmla="*/ 6487076 h 6858000"/>
              <a:gd name="connsiteX174" fmla="*/ 5995064 w 6128435"/>
              <a:gd name="connsiteY174" fmla="*/ 6540791 h 6858000"/>
              <a:gd name="connsiteX175" fmla="*/ 5996309 w 6128435"/>
              <a:gd name="connsiteY175" fmla="*/ 6543961 h 6858000"/>
              <a:gd name="connsiteX176" fmla="*/ 5996048 w 6128435"/>
              <a:gd name="connsiteY176" fmla="*/ 6555444 h 6858000"/>
              <a:gd name="connsiteX177" fmla="*/ 6002524 w 6128435"/>
              <a:gd name="connsiteY177" fmla="*/ 6560188 h 6858000"/>
              <a:gd name="connsiteX178" fmla="*/ 6006823 w 6128435"/>
              <a:gd name="connsiteY178" fmla="*/ 6578546 h 6858000"/>
              <a:gd name="connsiteX179" fmla="*/ 6004510 w 6128435"/>
              <a:gd name="connsiteY179" fmla="*/ 6599256 h 6858000"/>
              <a:gd name="connsiteX180" fmla="*/ 5986207 w 6128435"/>
              <a:gd name="connsiteY180" fmla="*/ 6695855 h 6858000"/>
              <a:gd name="connsiteX181" fmla="*/ 5979428 w 6128435"/>
              <a:gd name="connsiteY181" fmla="*/ 6754678 h 6858000"/>
              <a:gd name="connsiteX182" fmla="*/ 5983398 w 6128435"/>
              <a:gd name="connsiteY182" fmla="*/ 6778641 h 6858000"/>
              <a:gd name="connsiteX183" fmla="*/ 5984543 w 6128435"/>
              <a:gd name="connsiteY183" fmla="*/ 6811016 h 6858000"/>
              <a:gd name="connsiteX184" fmla="*/ 5981802 w 6128435"/>
              <a:gd name="connsiteY184" fmla="*/ 6838578 h 6858000"/>
              <a:gd name="connsiteX185" fmla="*/ 5979671 w 6128435"/>
              <a:gd name="connsiteY185" fmla="*/ 6858000 h 6858000"/>
              <a:gd name="connsiteX186" fmla="*/ 0 w 6128435"/>
              <a:gd name="connsiteY186" fmla="*/ 6858000 h 6858000"/>
              <a:gd name="connsiteX187" fmla="*/ 0 w 6128435"/>
              <a:gd name="connsiteY18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3513 w 6128435"/>
              <a:gd name="connsiteY110" fmla="*/ 4187661 h 6858000"/>
              <a:gd name="connsiteX111" fmla="*/ 5917114 w 6128435"/>
              <a:gd name="connsiteY111" fmla="*/ 4213096 h 6858000"/>
              <a:gd name="connsiteX112" fmla="*/ 5921153 w 6128435"/>
              <a:gd name="connsiteY112" fmla="*/ 4236222 h 6858000"/>
              <a:gd name="connsiteX113" fmla="*/ 5924233 w 6128435"/>
              <a:gd name="connsiteY113" fmla="*/ 4242060 h 6858000"/>
              <a:gd name="connsiteX114" fmla="*/ 5928910 w 6128435"/>
              <a:gd name="connsiteY114" fmla="*/ 4300973 h 6858000"/>
              <a:gd name="connsiteX115" fmla="*/ 5939320 w 6128435"/>
              <a:gd name="connsiteY115" fmla="*/ 4340435 h 6858000"/>
              <a:gd name="connsiteX116" fmla="*/ 5946705 w 6128435"/>
              <a:gd name="connsiteY116" fmla="*/ 4428051 h 6858000"/>
              <a:gd name="connsiteX117" fmla="*/ 5949261 w 6128435"/>
              <a:gd name="connsiteY117" fmla="*/ 4449185 h 6858000"/>
              <a:gd name="connsiteX118" fmla="*/ 5957504 w 6128435"/>
              <a:gd name="connsiteY118" fmla="*/ 4465911 h 6858000"/>
              <a:gd name="connsiteX119" fmla="*/ 5964689 w 6128435"/>
              <a:gd name="connsiteY119" fmla="*/ 4468532 h 6858000"/>
              <a:gd name="connsiteX120" fmla="*/ 5967062 w 6128435"/>
              <a:gd name="connsiteY120" fmla="*/ 4479923 h 6858000"/>
              <a:gd name="connsiteX121" fmla="*/ 5968960 w 6128435"/>
              <a:gd name="connsiteY121" fmla="*/ 4482655 h 6858000"/>
              <a:gd name="connsiteX122" fmla="*/ 5978567 w 6128435"/>
              <a:gd name="connsiteY122" fmla="*/ 4498605 h 6858000"/>
              <a:gd name="connsiteX123" fmla="*/ 5967676 w 6128435"/>
              <a:gd name="connsiteY123" fmla="*/ 4540140 h 6858000"/>
              <a:gd name="connsiteX124" fmla="*/ 5980106 w 6128435"/>
              <a:gd name="connsiteY124" fmla="*/ 4585087 h 6858000"/>
              <a:gd name="connsiteX125" fmla="*/ 5986918 w 6128435"/>
              <a:gd name="connsiteY125" fmla="*/ 4764836 h 6858000"/>
              <a:gd name="connsiteX126" fmla="*/ 6013516 w 6128435"/>
              <a:gd name="connsiteY126" fmla="*/ 4786619 h 6858000"/>
              <a:gd name="connsiteX127" fmla="*/ 6025404 w 6128435"/>
              <a:gd name="connsiteY127" fmla="*/ 4858148 h 6858000"/>
              <a:gd name="connsiteX128" fmla="*/ 6007749 w 6128435"/>
              <a:gd name="connsiteY128" fmla="*/ 4964715 h 6858000"/>
              <a:gd name="connsiteX129" fmla="*/ 6005269 w 6128435"/>
              <a:gd name="connsiteY129" fmla="*/ 5150567 h 6858000"/>
              <a:gd name="connsiteX130" fmla="*/ 6001127 w 6128435"/>
              <a:gd name="connsiteY130" fmla="*/ 5164609 h 6858000"/>
              <a:gd name="connsiteX131" fmla="*/ 5996647 w 6128435"/>
              <a:gd name="connsiteY131" fmla="*/ 5185640 h 6858000"/>
              <a:gd name="connsiteX132" fmla="*/ 5998514 w 6128435"/>
              <a:gd name="connsiteY132" fmla="*/ 5189673 h 6858000"/>
              <a:gd name="connsiteX133" fmla="*/ 5995970 w 6128435"/>
              <a:gd name="connsiteY133" fmla="*/ 5221547 h 6858000"/>
              <a:gd name="connsiteX134" fmla="*/ 5997218 w 6128435"/>
              <a:gd name="connsiteY134" fmla="*/ 5222031 h 6858000"/>
              <a:gd name="connsiteX135" fmla="*/ 6002116 w 6128435"/>
              <a:gd name="connsiteY135" fmla="*/ 5231223 h 6858000"/>
              <a:gd name="connsiteX136" fmla="*/ 6008541 w 6128435"/>
              <a:gd name="connsiteY136" fmla="*/ 5248680 h 6858000"/>
              <a:gd name="connsiteX137" fmla="*/ 6039260 w 6128435"/>
              <a:gd name="connsiteY137" fmla="*/ 5289518 h 6858000"/>
              <a:gd name="connsiteX138" fmla="*/ 6036748 w 6128435"/>
              <a:gd name="connsiteY138" fmla="*/ 5322752 h 6858000"/>
              <a:gd name="connsiteX139" fmla="*/ 6036943 w 6128435"/>
              <a:gd name="connsiteY139" fmla="*/ 5329480 h 6858000"/>
              <a:gd name="connsiteX140" fmla="*/ 6037236 w 6128435"/>
              <a:gd name="connsiteY140" fmla="*/ 5329634 h 6858000"/>
              <a:gd name="connsiteX141" fmla="*/ 6038019 w 6128435"/>
              <a:gd name="connsiteY141" fmla="*/ 5336764 h 6858000"/>
              <a:gd name="connsiteX142" fmla="*/ 6037298 w 6128435"/>
              <a:gd name="connsiteY142" fmla="*/ 5341753 h 6858000"/>
              <a:gd name="connsiteX143" fmla="*/ 6037677 w 6128435"/>
              <a:gd name="connsiteY143" fmla="*/ 5354807 h 6858000"/>
              <a:gd name="connsiteX144" fmla="*/ 6039728 w 6128435"/>
              <a:gd name="connsiteY144" fmla="*/ 5359416 h 6858000"/>
              <a:gd name="connsiteX145" fmla="*/ 6043311 w 6128435"/>
              <a:gd name="connsiteY145" fmla="*/ 5361407 h 6858000"/>
              <a:gd name="connsiteX146" fmla="*/ 6042954 w 6128435"/>
              <a:gd name="connsiteY146" fmla="*/ 5362576 h 6858000"/>
              <a:gd name="connsiteX147" fmla="*/ 6053435 w 6128435"/>
              <a:gd name="connsiteY147" fmla="*/ 5387547 h 6858000"/>
              <a:gd name="connsiteX148" fmla="*/ 6065933 w 6128435"/>
              <a:gd name="connsiteY148" fmla="*/ 5443002 h 6858000"/>
              <a:gd name="connsiteX149" fmla="*/ 6068640 w 6128435"/>
              <a:gd name="connsiteY149" fmla="*/ 5474503 h 6858000"/>
              <a:gd name="connsiteX150" fmla="*/ 6080922 w 6128435"/>
              <a:gd name="connsiteY150" fmla="*/ 5561070 h 6858000"/>
              <a:gd name="connsiteX151" fmla="*/ 6096949 w 6128435"/>
              <a:gd name="connsiteY151" fmla="*/ 5648179 h 6858000"/>
              <a:gd name="connsiteX152" fmla="*/ 6125703 w 6128435"/>
              <a:gd name="connsiteY152" fmla="*/ 5692894 h 6858000"/>
              <a:gd name="connsiteX153" fmla="*/ 6126670 w 6128435"/>
              <a:gd name="connsiteY153" fmla="*/ 5697882 h 6858000"/>
              <a:gd name="connsiteX154" fmla="*/ 6124061 w 6128435"/>
              <a:gd name="connsiteY154" fmla="*/ 5710294 h 6858000"/>
              <a:gd name="connsiteX155" fmla="*/ 6122213 w 6128435"/>
              <a:gd name="connsiteY155" fmla="*/ 5714762 h 6858000"/>
              <a:gd name="connsiteX156" fmla="*/ 6121353 w 6128435"/>
              <a:gd name="connsiteY156" fmla="*/ 5721725 h 6858000"/>
              <a:gd name="connsiteX157" fmla="*/ 6121607 w 6128435"/>
              <a:gd name="connsiteY157" fmla="*/ 5721959 h 6858000"/>
              <a:gd name="connsiteX158" fmla="*/ 6120262 w 6128435"/>
              <a:gd name="connsiteY158" fmla="*/ 5728358 h 6858000"/>
              <a:gd name="connsiteX159" fmla="*/ 6110194 w 6128435"/>
              <a:gd name="connsiteY159" fmla="*/ 5758853 h 6858000"/>
              <a:gd name="connsiteX160" fmla="*/ 6127519 w 6128435"/>
              <a:gd name="connsiteY160" fmla="*/ 5865775 h 6858000"/>
              <a:gd name="connsiteX161" fmla="*/ 6128435 w 6128435"/>
              <a:gd name="connsiteY161" fmla="*/ 5870164 h 6858000"/>
              <a:gd name="connsiteX162" fmla="*/ 6119217 w 6128435"/>
              <a:gd name="connsiteY162" fmla="*/ 5888542 h 6858000"/>
              <a:gd name="connsiteX163" fmla="*/ 6115966 w 6128435"/>
              <a:gd name="connsiteY163" fmla="*/ 5898387 h 6858000"/>
              <a:gd name="connsiteX164" fmla="*/ 6111924 w 6128435"/>
              <a:gd name="connsiteY164" fmla="*/ 5900444 h 6858000"/>
              <a:gd name="connsiteX165" fmla="*/ 6108716 w 6128435"/>
              <a:gd name="connsiteY165" fmla="*/ 5915345 h 6858000"/>
              <a:gd name="connsiteX166" fmla="*/ 6109524 w 6128435"/>
              <a:gd name="connsiteY166" fmla="*/ 5917328 h 6858000"/>
              <a:gd name="connsiteX167" fmla="*/ 6102493 w 6128435"/>
              <a:gd name="connsiteY167" fmla="*/ 5928602 h 6858000"/>
              <a:gd name="connsiteX168" fmla="*/ 6056863 w 6128435"/>
              <a:gd name="connsiteY168" fmla="*/ 6000643 h 6858000"/>
              <a:gd name="connsiteX169" fmla="*/ 6045436 w 6128435"/>
              <a:gd name="connsiteY169" fmla="*/ 6124480 h 6858000"/>
              <a:gd name="connsiteX170" fmla="*/ 6030489 w 6128435"/>
              <a:gd name="connsiteY170" fmla="*/ 6317666 h 6858000"/>
              <a:gd name="connsiteX171" fmla="*/ 6007492 w 6128435"/>
              <a:gd name="connsiteY171" fmla="*/ 6440818 h 6858000"/>
              <a:gd name="connsiteX172" fmla="*/ 6009467 w 6128435"/>
              <a:gd name="connsiteY172" fmla="*/ 6487076 h 6858000"/>
              <a:gd name="connsiteX173" fmla="*/ 5995064 w 6128435"/>
              <a:gd name="connsiteY173" fmla="*/ 6540791 h 6858000"/>
              <a:gd name="connsiteX174" fmla="*/ 5996309 w 6128435"/>
              <a:gd name="connsiteY174" fmla="*/ 6543961 h 6858000"/>
              <a:gd name="connsiteX175" fmla="*/ 5996048 w 6128435"/>
              <a:gd name="connsiteY175" fmla="*/ 6555444 h 6858000"/>
              <a:gd name="connsiteX176" fmla="*/ 6002524 w 6128435"/>
              <a:gd name="connsiteY176" fmla="*/ 6560188 h 6858000"/>
              <a:gd name="connsiteX177" fmla="*/ 6006823 w 6128435"/>
              <a:gd name="connsiteY177" fmla="*/ 6578546 h 6858000"/>
              <a:gd name="connsiteX178" fmla="*/ 6004510 w 6128435"/>
              <a:gd name="connsiteY178" fmla="*/ 6599256 h 6858000"/>
              <a:gd name="connsiteX179" fmla="*/ 5986207 w 6128435"/>
              <a:gd name="connsiteY179" fmla="*/ 6695855 h 6858000"/>
              <a:gd name="connsiteX180" fmla="*/ 5979428 w 6128435"/>
              <a:gd name="connsiteY180" fmla="*/ 6754678 h 6858000"/>
              <a:gd name="connsiteX181" fmla="*/ 5983398 w 6128435"/>
              <a:gd name="connsiteY181" fmla="*/ 6778641 h 6858000"/>
              <a:gd name="connsiteX182" fmla="*/ 5984543 w 6128435"/>
              <a:gd name="connsiteY182" fmla="*/ 6811016 h 6858000"/>
              <a:gd name="connsiteX183" fmla="*/ 5981802 w 6128435"/>
              <a:gd name="connsiteY183" fmla="*/ 6838578 h 6858000"/>
              <a:gd name="connsiteX184" fmla="*/ 5979671 w 6128435"/>
              <a:gd name="connsiteY184" fmla="*/ 6858000 h 6858000"/>
              <a:gd name="connsiteX185" fmla="*/ 0 w 6128435"/>
              <a:gd name="connsiteY185" fmla="*/ 6858000 h 6858000"/>
              <a:gd name="connsiteX186" fmla="*/ 0 w 6128435"/>
              <a:gd name="connsiteY186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3513 w 6128435"/>
              <a:gd name="connsiteY110" fmla="*/ 4187661 h 6858000"/>
              <a:gd name="connsiteX111" fmla="*/ 5917114 w 6128435"/>
              <a:gd name="connsiteY111" fmla="*/ 4213096 h 6858000"/>
              <a:gd name="connsiteX112" fmla="*/ 5921153 w 6128435"/>
              <a:gd name="connsiteY112" fmla="*/ 4236222 h 6858000"/>
              <a:gd name="connsiteX113" fmla="*/ 5924233 w 6128435"/>
              <a:gd name="connsiteY113" fmla="*/ 4242060 h 6858000"/>
              <a:gd name="connsiteX114" fmla="*/ 5928910 w 6128435"/>
              <a:gd name="connsiteY114" fmla="*/ 4300973 h 6858000"/>
              <a:gd name="connsiteX115" fmla="*/ 5939320 w 6128435"/>
              <a:gd name="connsiteY115" fmla="*/ 4340435 h 6858000"/>
              <a:gd name="connsiteX116" fmla="*/ 5946705 w 6128435"/>
              <a:gd name="connsiteY116" fmla="*/ 4428051 h 6858000"/>
              <a:gd name="connsiteX117" fmla="*/ 5949261 w 6128435"/>
              <a:gd name="connsiteY117" fmla="*/ 4449185 h 6858000"/>
              <a:gd name="connsiteX118" fmla="*/ 5957504 w 6128435"/>
              <a:gd name="connsiteY118" fmla="*/ 4465911 h 6858000"/>
              <a:gd name="connsiteX119" fmla="*/ 5964689 w 6128435"/>
              <a:gd name="connsiteY119" fmla="*/ 4468532 h 6858000"/>
              <a:gd name="connsiteX120" fmla="*/ 5967062 w 6128435"/>
              <a:gd name="connsiteY120" fmla="*/ 4479923 h 6858000"/>
              <a:gd name="connsiteX121" fmla="*/ 5968960 w 6128435"/>
              <a:gd name="connsiteY121" fmla="*/ 4482655 h 6858000"/>
              <a:gd name="connsiteX122" fmla="*/ 5978567 w 6128435"/>
              <a:gd name="connsiteY122" fmla="*/ 4498605 h 6858000"/>
              <a:gd name="connsiteX123" fmla="*/ 5967676 w 6128435"/>
              <a:gd name="connsiteY123" fmla="*/ 4540140 h 6858000"/>
              <a:gd name="connsiteX124" fmla="*/ 5980106 w 6128435"/>
              <a:gd name="connsiteY124" fmla="*/ 4585087 h 6858000"/>
              <a:gd name="connsiteX125" fmla="*/ 5998138 w 6128435"/>
              <a:gd name="connsiteY125" fmla="*/ 4697518 h 6858000"/>
              <a:gd name="connsiteX126" fmla="*/ 6013516 w 6128435"/>
              <a:gd name="connsiteY126" fmla="*/ 4786619 h 6858000"/>
              <a:gd name="connsiteX127" fmla="*/ 6025404 w 6128435"/>
              <a:gd name="connsiteY127" fmla="*/ 4858148 h 6858000"/>
              <a:gd name="connsiteX128" fmla="*/ 6007749 w 6128435"/>
              <a:gd name="connsiteY128" fmla="*/ 4964715 h 6858000"/>
              <a:gd name="connsiteX129" fmla="*/ 6005269 w 6128435"/>
              <a:gd name="connsiteY129" fmla="*/ 5150567 h 6858000"/>
              <a:gd name="connsiteX130" fmla="*/ 6001127 w 6128435"/>
              <a:gd name="connsiteY130" fmla="*/ 5164609 h 6858000"/>
              <a:gd name="connsiteX131" fmla="*/ 5996647 w 6128435"/>
              <a:gd name="connsiteY131" fmla="*/ 5185640 h 6858000"/>
              <a:gd name="connsiteX132" fmla="*/ 5998514 w 6128435"/>
              <a:gd name="connsiteY132" fmla="*/ 5189673 h 6858000"/>
              <a:gd name="connsiteX133" fmla="*/ 5995970 w 6128435"/>
              <a:gd name="connsiteY133" fmla="*/ 5221547 h 6858000"/>
              <a:gd name="connsiteX134" fmla="*/ 5997218 w 6128435"/>
              <a:gd name="connsiteY134" fmla="*/ 5222031 h 6858000"/>
              <a:gd name="connsiteX135" fmla="*/ 6002116 w 6128435"/>
              <a:gd name="connsiteY135" fmla="*/ 5231223 h 6858000"/>
              <a:gd name="connsiteX136" fmla="*/ 6008541 w 6128435"/>
              <a:gd name="connsiteY136" fmla="*/ 5248680 h 6858000"/>
              <a:gd name="connsiteX137" fmla="*/ 6039260 w 6128435"/>
              <a:gd name="connsiteY137" fmla="*/ 5289518 h 6858000"/>
              <a:gd name="connsiteX138" fmla="*/ 6036748 w 6128435"/>
              <a:gd name="connsiteY138" fmla="*/ 5322752 h 6858000"/>
              <a:gd name="connsiteX139" fmla="*/ 6036943 w 6128435"/>
              <a:gd name="connsiteY139" fmla="*/ 5329480 h 6858000"/>
              <a:gd name="connsiteX140" fmla="*/ 6037236 w 6128435"/>
              <a:gd name="connsiteY140" fmla="*/ 5329634 h 6858000"/>
              <a:gd name="connsiteX141" fmla="*/ 6038019 w 6128435"/>
              <a:gd name="connsiteY141" fmla="*/ 5336764 h 6858000"/>
              <a:gd name="connsiteX142" fmla="*/ 6037298 w 6128435"/>
              <a:gd name="connsiteY142" fmla="*/ 5341753 h 6858000"/>
              <a:gd name="connsiteX143" fmla="*/ 6037677 w 6128435"/>
              <a:gd name="connsiteY143" fmla="*/ 5354807 h 6858000"/>
              <a:gd name="connsiteX144" fmla="*/ 6039728 w 6128435"/>
              <a:gd name="connsiteY144" fmla="*/ 5359416 h 6858000"/>
              <a:gd name="connsiteX145" fmla="*/ 6043311 w 6128435"/>
              <a:gd name="connsiteY145" fmla="*/ 5361407 h 6858000"/>
              <a:gd name="connsiteX146" fmla="*/ 6042954 w 6128435"/>
              <a:gd name="connsiteY146" fmla="*/ 5362576 h 6858000"/>
              <a:gd name="connsiteX147" fmla="*/ 6053435 w 6128435"/>
              <a:gd name="connsiteY147" fmla="*/ 5387547 h 6858000"/>
              <a:gd name="connsiteX148" fmla="*/ 6065933 w 6128435"/>
              <a:gd name="connsiteY148" fmla="*/ 5443002 h 6858000"/>
              <a:gd name="connsiteX149" fmla="*/ 6068640 w 6128435"/>
              <a:gd name="connsiteY149" fmla="*/ 5474503 h 6858000"/>
              <a:gd name="connsiteX150" fmla="*/ 6080922 w 6128435"/>
              <a:gd name="connsiteY150" fmla="*/ 5561070 h 6858000"/>
              <a:gd name="connsiteX151" fmla="*/ 6096949 w 6128435"/>
              <a:gd name="connsiteY151" fmla="*/ 5648179 h 6858000"/>
              <a:gd name="connsiteX152" fmla="*/ 6125703 w 6128435"/>
              <a:gd name="connsiteY152" fmla="*/ 5692894 h 6858000"/>
              <a:gd name="connsiteX153" fmla="*/ 6126670 w 6128435"/>
              <a:gd name="connsiteY153" fmla="*/ 5697882 h 6858000"/>
              <a:gd name="connsiteX154" fmla="*/ 6124061 w 6128435"/>
              <a:gd name="connsiteY154" fmla="*/ 5710294 h 6858000"/>
              <a:gd name="connsiteX155" fmla="*/ 6122213 w 6128435"/>
              <a:gd name="connsiteY155" fmla="*/ 5714762 h 6858000"/>
              <a:gd name="connsiteX156" fmla="*/ 6121353 w 6128435"/>
              <a:gd name="connsiteY156" fmla="*/ 5721725 h 6858000"/>
              <a:gd name="connsiteX157" fmla="*/ 6121607 w 6128435"/>
              <a:gd name="connsiteY157" fmla="*/ 5721959 h 6858000"/>
              <a:gd name="connsiteX158" fmla="*/ 6120262 w 6128435"/>
              <a:gd name="connsiteY158" fmla="*/ 5728358 h 6858000"/>
              <a:gd name="connsiteX159" fmla="*/ 6110194 w 6128435"/>
              <a:gd name="connsiteY159" fmla="*/ 5758853 h 6858000"/>
              <a:gd name="connsiteX160" fmla="*/ 6127519 w 6128435"/>
              <a:gd name="connsiteY160" fmla="*/ 5865775 h 6858000"/>
              <a:gd name="connsiteX161" fmla="*/ 6128435 w 6128435"/>
              <a:gd name="connsiteY161" fmla="*/ 5870164 h 6858000"/>
              <a:gd name="connsiteX162" fmla="*/ 6119217 w 6128435"/>
              <a:gd name="connsiteY162" fmla="*/ 5888542 h 6858000"/>
              <a:gd name="connsiteX163" fmla="*/ 6115966 w 6128435"/>
              <a:gd name="connsiteY163" fmla="*/ 5898387 h 6858000"/>
              <a:gd name="connsiteX164" fmla="*/ 6111924 w 6128435"/>
              <a:gd name="connsiteY164" fmla="*/ 5900444 h 6858000"/>
              <a:gd name="connsiteX165" fmla="*/ 6108716 w 6128435"/>
              <a:gd name="connsiteY165" fmla="*/ 5915345 h 6858000"/>
              <a:gd name="connsiteX166" fmla="*/ 6109524 w 6128435"/>
              <a:gd name="connsiteY166" fmla="*/ 5917328 h 6858000"/>
              <a:gd name="connsiteX167" fmla="*/ 6102493 w 6128435"/>
              <a:gd name="connsiteY167" fmla="*/ 5928602 h 6858000"/>
              <a:gd name="connsiteX168" fmla="*/ 6056863 w 6128435"/>
              <a:gd name="connsiteY168" fmla="*/ 6000643 h 6858000"/>
              <a:gd name="connsiteX169" fmla="*/ 6045436 w 6128435"/>
              <a:gd name="connsiteY169" fmla="*/ 6124480 h 6858000"/>
              <a:gd name="connsiteX170" fmla="*/ 6030489 w 6128435"/>
              <a:gd name="connsiteY170" fmla="*/ 6317666 h 6858000"/>
              <a:gd name="connsiteX171" fmla="*/ 6007492 w 6128435"/>
              <a:gd name="connsiteY171" fmla="*/ 6440818 h 6858000"/>
              <a:gd name="connsiteX172" fmla="*/ 6009467 w 6128435"/>
              <a:gd name="connsiteY172" fmla="*/ 6487076 h 6858000"/>
              <a:gd name="connsiteX173" fmla="*/ 5995064 w 6128435"/>
              <a:gd name="connsiteY173" fmla="*/ 6540791 h 6858000"/>
              <a:gd name="connsiteX174" fmla="*/ 5996309 w 6128435"/>
              <a:gd name="connsiteY174" fmla="*/ 6543961 h 6858000"/>
              <a:gd name="connsiteX175" fmla="*/ 5996048 w 6128435"/>
              <a:gd name="connsiteY175" fmla="*/ 6555444 h 6858000"/>
              <a:gd name="connsiteX176" fmla="*/ 6002524 w 6128435"/>
              <a:gd name="connsiteY176" fmla="*/ 6560188 h 6858000"/>
              <a:gd name="connsiteX177" fmla="*/ 6006823 w 6128435"/>
              <a:gd name="connsiteY177" fmla="*/ 6578546 h 6858000"/>
              <a:gd name="connsiteX178" fmla="*/ 6004510 w 6128435"/>
              <a:gd name="connsiteY178" fmla="*/ 6599256 h 6858000"/>
              <a:gd name="connsiteX179" fmla="*/ 5986207 w 6128435"/>
              <a:gd name="connsiteY179" fmla="*/ 6695855 h 6858000"/>
              <a:gd name="connsiteX180" fmla="*/ 5979428 w 6128435"/>
              <a:gd name="connsiteY180" fmla="*/ 6754678 h 6858000"/>
              <a:gd name="connsiteX181" fmla="*/ 5983398 w 6128435"/>
              <a:gd name="connsiteY181" fmla="*/ 6778641 h 6858000"/>
              <a:gd name="connsiteX182" fmla="*/ 5984543 w 6128435"/>
              <a:gd name="connsiteY182" fmla="*/ 6811016 h 6858000"/>
              <a:gd name="connsiteX183" fmla="*/ 5981802 w 6128435"/>
              <a:gd name="connsiteY183" fmla="*/ 6838578 h 6858000"/>
              <a:gd name="connsiteX184" fmla="*/ 5979671 w 6128435"/>
              <a:gd name="connsiteY184" fmla="*/ 6858000 h 6858000"/>
              <a:gd name="connsiteX185" fmla="*/ 0 w 6128435"/>
              <a:gd name="connsiteY185" fmla="*/ 6858000 h 6858000"/>
              <a:gd name="connsiteX186" fmla="*/ 0 w 6128435"/>
              <a:gd name="connsiteY186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3513 w 6128435"/>
              <a:gd name="connsiteY110" fmla="*/ 4187661 h 6858000"/>
              <a:gd name="connsiteX111" fmla="*/ 5917114 w 6128435"/>
              <a:gd name="connsiteY111" fmla="*/ 4213096 h 6858000"/>
              <a:gd name="connsiteX112" fmla="*/ 5921153 w 6128435"/>
              <a:gd name="connsiteY112" fmla="*/ 4236222 h 6858000"/>
              <a:gd name="connsiteX113" fmla="*/ 5924233 w 6128435"/>
              <a:gd name="connsiteY113" fmla="*/ 4242060 h 6858000"/>
              <a:gd name="connsiteX114" fmla="*/ 5928910 w 6128435"/>
              <a:gd name="connsiteY114" fmla="*/ 4300973 h 6858000"/>
              <a:gd name="connsiteX115" fmla="*/ 5939320 w 6128435"/>
              <a:gd name="connsiteY115" fmla="*/ 4340435 h 6858000"/>
              <a:gd name="connsiteX116" fmla="*/ 5946705 w 6128435"/>
              <a:gd name="connsiteY116" fmla="*/ 4428051 h 6858000"/>
              <a:gd name="connsiteX117" fmla="*/ 5949261 w 6128435"/>
              <a:gd name="connsiteY117" fmla="*/ 4449185 h 6858000"/>
              <a:gd name="connsiteX118" fmla="*/ 5957504 w 6128435"/>
              <a:gd name="connsiteY118" fmla="*/ 4465911 h 6858000"/>
              <a:gd name="connsiteX119" fmla="*/ 5964689 w 6128435"/>
              <a:gd name="connsiteY119" fmla="*/ 4468532 h 6858000"/>
              <a:gd name="connsiteX120" fmla="*/ 5967062 w 6128435"/>
              <a:gd name="connsiteY120" fmla="*/ 4479923 h 6858000"/>
              <a:gd name="connsiteX121" fmla="*/ 5968960 w 6128435"/>
              <a:gd name="connsiteY121" fmla="*/ 4482655 h 6858000"/>
              <a:gd name="connsiteX122" fmla="*/ 5978567 w 6128435"/>
              <a:gd name="connsiteY122" fmla="*/ 4498605 h 6858000"/>
              <a:gd name="connsiteX123" fmla="*/ 5980106 w 6128435"/>
              <a:gd name="connsiteY123" fmla="*/ 4585087 h 6858000"/>
              <a:gd name="connsiteX124" fmla="*/ 5998138 w 6128435"/>
              <a:gd name="connsiteY124" fmla="*/ 4697518 h 6858000"/>
              <a:gd name="connsiteX125" fmla="*/ 6013516 w 6128435"/>
              <a:gd name="connsiteY125" fmla="*/ 4786619 h 6858000"/>
              <a:gd name="connsiteX126" fmla="*/ 6025404 w 6128435"/>
              <a:gd name="connsiteY126" fmla="*/ 4858148 h 6858000"/>
              <a:gd name="connsiteX127" fmla="*/ 6007749 w 6128435"/>
              <a:gd name="connsiteY127" fmla="*/ 4964715 h 6858000"/>
              <a:gd name="connsiteX128" fmla="*/ 6005269 w 6128435"/>
              <a:gd name="connsiteY128" fmla="*/ 5150567 h 6858000"/>
              <a:gd name="connsiteX129" fmla="*/ 6001127 w 6128435"/>
              <a:gd name="connsiteY129" fmla="*/ 5164609 h 6858000"/>
              <a:gd name="connsiteX130" fmla="*/ 5996647 w 6128435"/>
              <a:gd name="connsiteY130" fmla="*/ 5185640 h 6858000"/>
              <a:gd name="connsiteX131" fmla="*/ 5998514 w 6128435"/>
              <a:gd name="connsiteY131" fmla="*/ 5189673 h 6858000"/>
              <a:gd name="connsiteX132" fmla="*/ 5995970 w 6128435"/>
              <a:gd name="connsiteY132" fmla="*/ 5221547 h 6858000"/>
              <a:gd name="connsiteX133" fmla="*/ 5997218 w 6128435"/>
              <a:gd name="connsiteY133" fmla="*/ 5222031 h 6858000"/>
              <a:gd name="connsiteX134" fmla="*/ 6002116 w 6128435"/>
              <a:gd name="connsiteY134" fmla="*/ 5231223 h 6858000"/>
              <a:gd name="connsiteX135" fmla="*/ 6008541 w 6128435"/>
              <a:gd name="connsiteY135" fmla="*/ 5248680 h 6858000"/>
              <a:gd name="connsiteX136" fmla="*/ 6039260 w 6128435"/>
              <a:gd name="connsiteY136" fmla="*/ 5289518 h 6858000"/>
              <a:gd name="connsiteX137" fmla="*/ 6036748 w 6128435"/>
              <a:gd name="connsiteY137" fmla="*/ 5322752 h 6858000"/>
              <a:gd name="connsiteX138" fmla="*/ 6036943 w 6128435"/>
              <a:gd name="connsiteY138" fmla="*/ 5329480 h 6858000"/>
              <a:gd name="connsiteX139" fmla="*/ 6037236 w 6128435"/>
              <a:gd name="connsiteY139" fmla="*/ 5329634 h 6858000"/>
              <a:gd name="connsiteX140" fmla="*/ 6038019 w 6128435"/>
              <a:gd name="connsiteY140" fmla="*/ 5336764 h 6858000"/>
              <a:gd name="connsiteX141" fmla="*/ 6037298 w 6128435"/>
              <a:gd name="connsiteY141" fmla="*/ 5341753 h 6858000"/>
              <a:gd name="connsiteX142" fmla="*/ 6037677 w 6128435"/>
              <a:gd name="connsiteY142" fmla="*/ 5354807 h 6858000"/>
              <a:gd name="connsiteX143" fmla="*/ 6039728 w 6128435"/>
              <a:gd name="connsiteY143" fmla="*/ 5359416 h 6858000"/>
              <a:gd name="connsiteX144" fmla="*/ 6043311 w 6128435"/>
              <a:gd name="connsiteY144" fmla="*/ 5361407 h 6858000"/>
              <a:gd name="connsiteX145" fmla="*/ 6042954 w 6128435"/>
              <a:gd name="connsiteY145" fmla="*/ 5362576 h 6858000"/>
              <a:gd name="connsiteX146" fmla="*/ 6053435 w 6128435"/>
              <a:gd name="connsiteY146" fmla="*/ 5387547 h 6858000"/>
              <a:gd name="connsiteX147" fmla="*/ 6065933 w 6128435"/>
              <a:gd name="connsiteY147" fmla="*/ 5443002 h 6858000"/>
              <a:gd name="connsiteX148" fmla="*/ 6068640 w 6128435"/>
              <a:gd name="connsiteY148" fmla="*/ 5474503 h 6858000"/>
              <a:gd name="connsiteX149" fmla="*/ 6080922 w 6128435"/>
              <a:gd name="connsiteY149" fmla="*/ 5561070 h 6858000"/>
              <a:gd name="connsiteX150" fmla="*/ 6096949 w 6128435"/>
              <a:gd name="connsiteY150" fmla="*/ 5648179 h 6858000"/>
              <a:gd name="connsiteX151" fmla="*/ 6125703 w 6128435"/>
              <a:gd name="connsiteY151" fmla="*/ 5692894 h 6858000"/>
              <a:gd name="connsiteX152" fmla="*/ 6126670 w 6128435"/>
              <a:gd name="connsiteY152" fmla="*/ 5697882 h 6858000"/>
              <a:gd name="connsiteX153" fmla="*/ 6124061 w 6128435"/>
              <a:gd name="connsiteY153" fmla="*/ 5710294 h 6858000"/>
              <a:gd name="connsiteX154" fmla="*/ 6122213 w 6128435"/>
              <a:gd name="connsiteY154" fmla="*/ 5714762 h 6858000"/>
              <a:gd name="connsiteX155" fmla="*/ 6121353 w 6128435"/>
              <a:gd name="connsiteY155" fmla="*/ 5721725 h 6858000"/>
              <a:gd name="connsiteX156" fmla="*/ 6121607 w 6128435"/>
              <a:gd name="connsiteY156" fmla="*/ 5721959 h 6858000"/>
              <a:gd name="connsiteX157" fmla="*/ 6120262 w 6128435"/>
              <a:gd name="connsiteY157" fmla="*/ 5728358 h 6858000"/>
              <a:gd name="connsiteX158" fmla="*/ 6110194 w 6128435"/>
              <a:gd name="connsiteY158" fmla="*/ 5758853 h 6858000"/>
              <a:gd name="connsiteX159" fmla="*/ 6127519 w 6128435"/>
              <a:gd name="connsiteY159" fmla="*/ 5865775 h 6858000"/>
              <a:gd name="connsiteX160" fmla="*/ 6128435 w 6128435"/>
              <a:gd name="connsiteY160" fmla="*/ 5870164 h 6858000"/>
              <a:gd name="connsiteX161" fmla="*/ 6119217 w 6128435"/>
              <a:gd name="connsiteY161" fmla="*/ 5888542 h 6858000"/>
              <a:gd name="connsiteX162" fmla="*/ 6115966 w 6128435"/>
              <a:gd name="connsiteY162" fmla="*/ 5898387 h 6858000"/>
              <a:gd name="connsiteX163" fmla="*/ 6111924 w 6128435"/>
              <a:gd name="connsiteY163" fmla="*/ 5900444 h 6858000"/>
              <a:gd name="connsiteX164" fmla="*/ 6108716 w 6128435"/>
              <a:gd name="connsiteY164" fmla="*/ 5915345 h 6858000"/>
              <a:gd name="connsiteX165" fmla="*/ 6109524 w 6128435"/>
              <a:gd name="connsiteY165" fmla="*/ 5917328 h 6858000"/>
              <a:gd name="connsiteX166" fmla="*/ 6102493 w 6128435"/>
              <a:gd name="connsiteY166" fmla="*/ 5928602 h 6858000"/>
              <a:gd name="connsiteX167" fmla="*/ 6056863 w 6128435"/>
              <a:gd name="connsiteY167" fmla="*/ 6000643 h 6858000"/>
              <a:gd name="connsiteX168" fmla="*/ 6045436 w 6128435"/>
              <a:gd name="connsiteY168" fmla="*/ 6124480 h 6858000"/>
              <a:gd name="connsiteX169" fmla="*/ 6030489 w 6128435"/>
              <a:gd name="connsiteY169" fmla="*/ 6317666 h 6858000"/>
              <a:gd name="connsiteX170" fmla="*/ 6007492 w 6128435"/>
              <a:gd name="connsiteY170" fmla="*/ 6440818 h 6858000"/>
              <a:gd name="connsiteX171" fmla="*/ 6009467 w 6128435"/>
              <a:gd name="connsiteY171" fmla="*/ 6487076 h 6858000"/>
              <a:gd name="connsiteX172" fmla="*/ 5995064 w 6128435"/>
              <a:gd name="connsiteY172" fmla="*/ 6540791 h 6858000"/>
              <a:gd name="connsiteX173" fmla="*/ 5996309 w 6128435"/>
              <a:gd name="connsiteY173" fmla="*/ 6543961 h 6858000"/>
              <a:gd name="connsiteX174" fmla="*/ 5996048 w 6128435"/>
              <a:gd name="connsiteY174" fmla="*/ 6555444 h 6858000"/>
              <a:gd name="connsiteX175" fmla="*/ 6002524 w 6128435"/>
              <a:gd name="connsiteY175" fmla="*/ 6560188 h 6858000"/>
              <a:gd name="connsiteX176" fmla="*/ 6006823 w 6128435"/>
              <a:gd name="connsiteY176" fmla="*/ 6578546 h 6858000"/>
              <a:gd name="connsiteX177" fmla="*/ 6004510 w 6128435"/>
              <a:gd name="connsiteY177" fmla="*/ 6599256 h 6858000"/>
              <a:gd name="connsiteX178" fmla="*/ 5986207 w 6128435"/>
              <a:gd name="connsiteY178" fmla="*/ 6695855 h 6858000"/>
              <a:gd name="connsiteX179" fmla="*/ 5979428 w 6128435"/>
              <a:gd name="connsiteY179" fmla="*/ 6754678 h 6858000"/>
              <a:gd name="connsiteX180" fmla="*/ 5983398 w 6128435"/>
              <a:gd name="connsiteY180" fmla="*/ 6778641 h 6858000"/>
              <a:gd name="connsiteX181" fmla="*/ 5984543 w 6128435"/>
              <a:gd name="connsiteY181" fmla="*/ 6811016 h 6858000"/>
              <a:gd name="connsiteX182" fmla="*/ 5981802 w 6128435"/>
              <a:gd name="connsiteY182" fmla="*/ 6838578 h 6858000"/>
              <a:gd name="connsiteX183" fmla="*/ 5979671 w 6128435"/>
              <a:gd name="connsiteY183" fmla="*/ 6858000 h 6858000"/>
              <a:gd name="connsiteX184" fmla="*/ 0 w 6128435"/>
              <a:gd name="connsiteY184" fmla="*/ 6858000 h 6858000"/>
              <a:gd name="connsiteX185" fmla="*/ 0 w 6128435"/>
              <a:gd name="connsiteY18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52592 w 6128435"/>
              <a:gd name="connsiteY36" fmla="*/ 2092210 h 6858000"/>
              <a:gd name="connsiteX37" fmla="*/ 5264303 w 6128435"/>
              <a:gd name="connsiteY37" fmla="*/ 2225157 h 6858000"/>
              <a:gd name="connsiteX38" fmla="*/ 5254949 w 6128435"/>
              <a:gd name="connsiteY38" fmla="*/ 2236160 h 6858000"/>
              <a:gd name="connsiteX39" fmla="*/ 5250104 w 6128435"/>
              <a:gd name="connsiteY39" fmla="*/ 2249166 h 6858000"/>
              <a:gd name="connsiteX40" fmla="*/ 5251214 w 6128435"/>
              <a:gd name="connsiteY40" fmla="*/ 2250944 h 6858000"/>
              <a:gd name="connsiteX41" fmla="*/ 5250644 w 6128435"/>
              <a:gd name="connsiteY41" fmla="*/ 2266619 h 6858000"/>
              <a:gd name="connsiteX42" fmla="*/ 5247111 w 6128435"/>
              <a:gd name="connsiteY42" fmla="*/ 2269679 h 6858000"/>
              <a:gd name="connsiteX43" fmla="*/ 5245653 w 6128435"/>
              <a:gd name="connsiteY43" fmla="*/ 2280317 h 6858000"/>
              <a:gd name="connsiteX44" fmla="*/ 5239901 w 6128435"/>
              <a:gd name="connsiteY44" fmla="*/ 2300961 h 6858000"/>
              <a:gd name="connsiteX45" fmla="*/ 5241522 w 6128435"/>
              <a:gd name="connsiteY45" fmla="*/ 2305114 h 6858000"/>
              <a:gd name="connsiteX46" fmla="*/ 5237050 w 6128435"/>
              <a:gd name="connsiteY46" fmla="*/ 2336703 h 6858000"/>
              <a:gd name="connsiteX47" fmla="*/ 5238267 w 6128435"/>
              <a:gd name="connsiteY47" fmla="*/ 2337277 h 6858000"/>
              <a:gd name="connsiteX48" fmla="*/ 5242602 w 6128435"/>
              <a:gd name="connsiteY48" fmla="*/ 2346782 h 6858000"/>
              <a:gd name="connsiteX49" fmla="*/ 5247963 w 6128435"/>
              <a:gd name="connsiteY49" fmla="*/ 2364638 h 6858000"/>
              <a:gd name="connsiteX50" fmla="*/ 5276175 w 6128435"/>
              <a:gd name="connsiteY50" fmla="*/ 2407515 h 6858000"/>
              <a:gd name="connsiteX51" fmla="*/ 5271650 w 6128435"/>
              <a:gd name="connsiteY51" fmla="*/ 2440467 h 6858000"/>
              <a:gd name="connsiteX52" fmla="*/ 5271438 w 6128435"/>
              <a:gd name="connsiteY52" fmla="*/ 2447186 h 6858000"/>
              <a:gd name="connsiteX53" fmla="*/ 5271722 w 6128435"/>
              <a:gd name="connsiteY53" fmla="*/ 2447359 h 6858000"/>
              <a:gd name="connsiteX54" fmla="*/ 5272069 w 6128435"/>
              <a:gd name="connsiteY54" fmla="*/ 2454523 h 6858000"/>
              <a:gd name="connsiteX55" fmla="*/ 5271049 w 6128435"/>
              <a:gd name="connsiteY55" fmla="*/ 2459442 h 6858000"/>
              <a:gd name="connsiteX56" fmla="*/ 5270636 w 6128435"/>
              <a:gd name="connsiteY56" fmla="*/ 2472481 h 6858000"/>
              <a:gd name="connsiteX57" fmla="*/ 5272406 w 6128435"/>
              <a:gd name="connsiteY57" fmla="*/ 2477221 h 6858000"/>
              <a:gd name="connsiteX58" fmla="*/ 5307538 w 6128435"/>
              <a:gd name="connsiteY58" fmla="*/ 2514685 h 6858000"/>
              <a:gd name="connsiteX59" fmla="*/ 5337604 w 6128435"/>
              <a:gd name="connsiteY59" fmla="*/ 2597632 h 6858000"/>
              <a:gd name="connsiteX60" fmla="*/ 5407503 w 6128435"/>
              <a:gd name="connsiteY60" fmla="*/ 2786290 h 6858000"/>
              <a:gd name="connsiteX61" fmla="*/ 5407356 w 6128435"/>
              <a:gd name="connsiteY61" fmla="*/ 2787545 h 6858000"/>
              <a:gd name="connsiteX62" fmla="*/ 5411130 w 6128435"/>
              <a:gd name="connsiteY62" fmla="*/ 2788640 h 6858000"/>
              <a:gd name="connsiteX63" fmla="*/ 5416439 w 6128435"/>
              <a:gd name="connsiteY63" fmla="*/ 2805666 h 6858000"/>
              <a:gd name="connsiteX64" fmla="*/ 5416589 w 6128435"/>
              <a:gd name="connsiteY64" fmla="*/ 2810822 h 6858000"/>
              <a:gd name="connsiteX65" fmla="*/ 5418542 w 6128435"/>
              <a:gd name="connsiteY65" fmla="*/ 2817745 h 6858000"/>
              <a:gd name="connsiteX66" fmla="*/ 5418847 w 6128435"/>
              <a:gd name="connsiteY66" fmla="*/ 2817825 h 6858000"/>
              <a:gd name="connsiteX67" fmla="*/ 5423364 w 6128435"/>
              <a:gd name="connsiteY67" fmla="*/ 2858292 h 6858000"/>
              <a:gd name="connsiteX68" fmla="*/ 5479298 w 6128435"/>
              <a:gd name="connsiteY68" fmla="*/ 2947791 h 6858000"/>
              <a:gd name="connsiteX69" fmla="*/ 5481770 w 6128435"/>
              <a:gd name="connsiteY69" fmla="*/ 2951352 h 6858000"/>
              <a:gd name="connsiteX70" fmla="*/ 5481013 w 6128435"/>
              <a:gd name="connsiteY70" fmla="*/ 2973461 h 6858000"/>
              <a:gd name="connsiteX71" fmla="*/ 5482045 w 6128435"/>
              <a:gd name="connsiteY71" fmla="*/ 2984371 h 6858000"/>
              <a:gd name="connsiteX72" fmla="*/ 5479405 w 6128435"/>
              <a:gd name="connsiteY72" fmla="*/ 2988507 h 6858000"/>
              <a:gd name="connsiteX73" fmla="*/ 5482415 w 6128435"/>
              <a:gd name="connsiteY73" fmla="*/ 3004079 h 6858000"/>
              <a:gd name="connsiteX74" fmla="*/ 5483865 w 6128435"/>
              <a:gd name="connsiteY74" fmla="*/ 3005467 h 6858000"/>
              <a:gd name="connsiteX75" fmla="*/ 5482236 w 6128435"/>
              <a:gd name="connsiteY75" fmla="*/ 3019791 h 6858000"/>
              <a:gd name="connsiteX76" fmla="*/ 5475895 w 6128435"/>
              <a:gd name="connsiteY76" fmla="*/ 3033578 h 6858000"/>
              <a:gd name="connsiteX77" fmla="*/ 5477595 w 6128435"/>
              <a:gd name="connsiteY77" fmla="*/ 3250534 h 6858000"/>
              <a:gd name="connsiteX78" fmla="*/ 5532836 w 6128435"/>
              <a:gd name="connsiteY78" fmla="*/ 3353840 h 6858000"/>
              <a:gd name="connsiteX79" fmla="*/ 5561229 w 6128435"/>
              <a:gd name="connsiteY79" fmla="*/ 3395784 h 6858000"/>
              <a:gd name="connsiteX80" fmla="*/ 5589758 w 6128435"/>
              <a:gd name="connsiteY80" fmla="*/ 3506453 h 6858000"/>
              <a:gd name="connsiteX81" fmla="*/ 5596144 w 6128435"/>
              <a:gd name="connsiteY81" fmla="*/ 3534624 h 6858000"/>
              <a:gd name="connsiteX82" fmla="*/ 5597750 w 6128435"/>
              <a:gd name="connsiteY82" fmla="*/ 3534129 h 6858000"/>
              <a:gd name="connsiteX83" fmla="*/ 5599700 w 6128435"/>
              <a:gd name="connsiteY83" fmla="*/ 3547221 h 6858000"/>
              <a:gd name="connsiteX84" fmla="*/ 5615031 w 6128435"/>
              <a:gd name="connsiteY84" fmla="*/ 3557482 h 6858000"/>
              <a:gd name="connsiteX85" fmla="*/ 5618377 w 6128435"/>
              <a:gd name="connsiteY85" fmla="*/ 3588431 h 6858000"/>
              <a:gd name="connsiteX86" fmla="*/ 5612155 w 6128435"/>
              <a:gd name="connsiteY86" fmla="*/ 3589869 h 6858000"/>
              <a:gd name="connsiteX87" fmla="*/ 5620843 w 6128435"/>
              <a:gd name="connsiteY87" fmla="*/ 3606745 h 6858000"/>
              <a:gd name="connsiteX88" fmla="*/ 5655472 w 6128435"/>
              <a:gd name="connsiteY88" fmla="*/ 3678877 h 6858000"/>
              <a:gd name="connsiteX89" fmla="*/ 5680448 w 6128435"/>
              <a:gd name="connsiteY89" fmla="*/ 3717760 h 6858000"/>
              <a:gd name="connsiteX90" fmla="*/ 5683015 w 6128435"/>
              <a:gd name="connsiteY90" fmla="*/ 3762025 h 6858000"/>
              <a:gd name="connsiteX91" fmla="*/ 5696643 w 6128435"/>
              <a:gd name="connsiteY91" fmla="*/ 3773888 h 6858000"/>
              <a:gd name="connsiteX92" fmla="*/ 5699203 w 6128435"/>
              <a:gd name="connsiteY92" fmla="*/ 3775823 h 6858000"/>
              <a:gd name="connsiteX93" fmla="*/ 5704824 w 6128435"/>
              <a:gd name="connsiteY93" fmla="*/ 3785966 h 6858000"/>
              <a:gd name="connsiteX94" fmla="*/ 5712204 w 6128435"/>
              <a:gd name="connsiteY94" fmla="*/ 3785830 h 6858000"/>
              <a:gd name="connsiteX95" fmla="*/ 5724816 w 6128435"/>
              <a:gd name="connsiteY95" fmla="*/ 3798949 h 6858000"/>
              <a:gd name="connsiteX96" fmla="*/ 5733539 w 6128435"/>
              <a:gd name="connsiteY96" fmla="*/ 3818457 h 6858000"/>
              <a:gd name="connsiteX97" fmla="*/ 5768491 w 6128435"/>
              <a:gd name="connsiteY97" fmla="*/ 3914399 h 6858000"/>
              <a:gd name="connsiteX98" fmla="*/ 5793123 w 6128435"/>
              <a:gd name="connsiteY98" fmla="*/ 3969952 h 6858000"/>
              <a:gd name="connsiteX99" fmla="*/ 5808321 w 6128435"/>
              <a:gd name="connsiteY99" fmla="*/ 3988153 h 6858000"/>
              <a:gd name="connsiteX100" fmla="*/ 5825621 w 6128435"/>
              <a:gd name="connsiteY100" fmla="*/ 4015525 h 6858000"/>
              <a:gd name="connsiteX101" fmla="*/ 5860672 w 6128435"/>
              <a:gd name="connsiteY101" fmla="*/ 4061579 h 6858000"/>
              <a:gd name="connsiteX102" fmla="*/ 5872173 w 6128435"/>
              <a:gd name="connsiteY102" fmla="*/ 4088497 h 6858000"/>
              <a:gd name="connsiteX103" fmla="*/ 5883705 w 6128435"/>
              <a:gd name="connsiteY103" fmla="*/ 4101899 h 6858000"/>
              <a:gd name="connsiteX104" fmla="*/ 5885314 w 6128435"/>
              <a:gd name="connsiteY104" fmla="*/ 4108387 h 6858000"/>
              <a:gd name="connsiteX105" fmla="*/ 5894095 w 6128435"/>
              <a:gd name="connsiteY105" fmla="*/ 4128857 h 6858000"/>
              <a:gd name="connsiteX106" fmla="*/ 5898339 w 6128435"/>
              <a:gd name="connsiteY106" fmla="*/ 4140800 h 6858000"/>
              <a:gd name="connsiteX107" fmla="*/ 5899734 w 6128435"/>
              <a:gd name="connsiteY107" fmla="*/ 4145632 h 6858000"/>
              <a:gd name="connsiteX108" fmla="*/ 5897098 w 6128435"/>
              <a:gd name="connsiteY108" fmla="*/ 4157819 h 6858000"/>
              <a:gd name="connsiteX109" fmla="*/ 5903513 w 6128435"/>
              <a:gd name="connsiteY109" fmla="*/ 4187661 h 6858000"/>
              <a:gd name="connsiteX110" fmla="*/ 5917114 w 6128435"/>
              <a:gd name="connsiteY110" fmla="*/ 4213096 h 6858000"/>
              <a:gd name="connsiteX111" fmla="*/ 5921153 w 6128435"/>
              <a:gd name="connsiteY111" fmla="*/ 4236222 h 6858000"/>
              <a:gd name="connsiteX112" fmla="*/ 5924233 w 6128435"/>
              <a:gd name="connsiteY112" fmla="*/ 4242060 h 6858000"/>
              <a:gd name="connsiteX113" fmla="*/ 5928910 w 6128435"/>
              <a:gd name="connsiteY113" fmla="*/ 4300973 h 6858000"/>
              <a:gd name="connsiteX114" fmla="*/ 5939320 w 6128435"/>
              <a:gd name="connsiteY114" fmla="*/ 4340435 h 6858000"/>
              <a:gd name="connsiteX115" fmla="*/ 5946705 w 6128435"/>
              <a:gd name="connsiteY115" fmla="*/ 4428051 h 6858000"/>
              <a:gd name="connsiteX116" fmla="*/ 5949261 w 6128435"/>
              <a:gd name="connsiteY116" fmla="*/ 4449185 h 6858000"/>
              <a:gd name="connsiteX117" fmla="*/ 5957504 w 6128435"/>
              <a:gd name="connsiteY117" fmla="*/ 4465911 h 6858000"/>
              <a:gd name="connsiteX118" fmla="*/ 5964689 w 6128435"/>
              <a:gd name="connsiteY118" fmla="*/ 4468532 h 6858000"/>
              <a:gd name="connsiteX119" fmla="*/ 5967062 w 6128435"/>
              <a:gd name="connsiteY119" fmla="*/ 4479923 h 6858000"/>
              <a:gd name="connsiteX120" fmla="*/ 5968960 w 6128435"/>
              <a:gd name="connsiteY120" fmla="*/ 4482655 h 6858000"/>
              <a:gd name="connsiteX121" fmla="*/ 5978567 w 6128435"/>
              <a:gd name="connsiteY121" fmla="*/ 4498605 h 6858000"/>
              <a:gd name="connsiteX122" fmla="*/ 5980106 w 6128435"/>
              <a:gd name="connsiteY122" fmla="*/ 4585087 h 6858000"/>
              <a:gd name="connsiteX123" fmla="*/ 5998138 w 6128435"/>
              <a:gd name="connsiteY123" fmla="*/ 4697518 h 6858000"/>
              <a:gd name="connsiteX124" fmla="*/ 6013516 w 6128435"/>
              <a:gd name="connsiteY124" fmla="*/ 4786619 h 6858000"/>
              <a:gd name="connsiteX125" fmla="*/ 6025404 w 6128435"/>
              <a:gd name="connsiteY125" fmla="*/ 4858148 h 6858000"/>
              <a:gd name="connsiteX126" fmla="*/ 6007749 w 6128435"/>
              <a:gd name="connsiteY126" fmla="*/ 4964715 h 6858000"/>
              <a:gd name="connsiteX127" fmla="*/ 6005269 w 6128435"/>
              <a:gd name="connsiteY127" fmla="*/ 5150567 h 6858000"/>
              <a:gd name="connsiteX128" fmla="*/ 6001127 w 6128435"/>
              <a:gd name="connsiteY128" fmla="*/ 5164609 h 6858000"/>
              <a:gd name="connsiteX129" fmla="*/ 5996647 w 6128435"/>
              <a:gd name="connsiteY129" fmla="*/ 5185640 h 6858000"/>
              <a:gd name="connsiteX130" fmla="*/ 5998514 w 6128435"/>
              <a:gd name="connsiteY130" fmla="*/ 5189673 h 6858000"/>
              <a:gd name="connsiteX131" fmla="*/ 5995970 w 6128435"/>
              <a:gd name="connsiteY131" fmla="*/ 5221547 h 6858000"/>
              <a:gd name="connsiteX132" fmla="*/ 5997218 w 6128435"/>
              <a:gd name="connsiteY132" fmla="*/ 5222031 h 6858000"/>
              <a:gd name="connsiteX133" fmla="*/ 6002116 w 6128435"/>
              <a:gd name="connsiteY133" fmla="*/ 5231223 h 6858000"/>
              <a:gd name="connsiteX134" fmla="*/ 6008541 w 6128435"/>
              <a:gd name="connsiteY134" fmla="*/ 5248680 h 6858000"/>
              <a:gd name="connsiteX135" fmla="*/ 6039260 w 6128435"/>
              <a:gd name="connsiteY135" fmla="*/ 5289518 h 6858000"/>
              <a:gd name="connsiteX136" fmla="*/ 6036748 w 6128435"/>
              <a:gd name="connsiteY136" fmla="*/ 5322752 h 6858000"/>
              <a:gd name="connsiteX137" fmla="*/ 6036943 w 6128435"/>
              <a:gd name="connsiteY137" fmla="*/ 5329480 h 6858000"/>
              <a:gd name="connsiteX138" fmla="*/ 6037236 w 6128435"/>
              <a:gd name="connsiteY138" fmla="*/ 5329634 h 6858000"/>
              <a:gd name="connsiteX139" fmla="*/ 6038019 w 6128435"/>
              <a:gd name="connsiteY139" fmla="*/ 5336764 h 6858000"/>
              <a:gd name="connsiteX140" fmla="*/ 6037298 w 6128435"/>
              <a:gd name="connsiteY140" fmla="*/ 5341753 h 6858000"/>
              <a:gd name="connsiteX141" fmla="*/ 6037677 w 6128435"/>
              <a:gd name="connsiteY141" fmla="*/ 5354807 h 6858000"/>
              <a:gd name="connsiteX142" fmla="*/ 6039728 w 6128435"/>
              <a:gd name="connsiteY142" fmla="*/ 5359416 h 6858000"/>
              <a:gd name="connsiteX143" fmla="*/ 6043311 w 6128435"/>
              <a:gd name="connsiteY143" fmla="*/ 5361407 h 6858000"/>
              <a:gd name="connsiteX144" fmla="*/ 6042954 w 6128435"/>
              <a:gd name="connsiteY144" fmla="*/ 5362576 h 6858000"/>
              <a:gd name="connsiteX145" fmla="*/ 6053435 w 6128435"/>
              <a:gd name="connsiteY145" fmla="*/ 5387547 h 6858000"/>
              <a:gd name="connsiteX146" fmla="*/ 6065933 w 6128435"/>
              <a:gd name="connsiteY146" fmla="*/ 5443002 h 6858000"/>
              <a:gd name="connsiteX147" fmla="*/ 6068640 w 6128435"/>
              <a:gd name="connsiteY147" fmla="*/ 5474503 h 6858000"/>
              <a:gd name="connsiteX148" fmla="*/ 6080922 w 6128435"/>
              <a:gd name="connsiteY148" fmla="*/ 5561070 h 6858000"/>
              <a:gd name="connsiteX149" fmla="*/ 6096949 w 6128435"/>
              <a:gd name="connsiteY149" fmla="*/ 5648179 h 6858000"/>
              <a:gd name="connsiteX150" fmla="*/ 6125703 w 6128435"/>
              <a:gd name="connsiteY150" fmla="*/ 5692894 h 6858000"/>
              <a:gd name="connsiteX151" fmla="*/ 6126670 w 6128435"/>
              <a:gd name="connsiteY151" fmla="*/ 5697882 h 6858000"/>
              <a:gd name="connsiteX152" fmla="*/ 6124061 w 6128435"/>
              <a:gd name="connsiteY152" fmla="*/ 5710294 h 6858000"/>
              <a:gd name="connsiteX153" fmla="*/ 6122213 w 6128435"/>
              <a:gd name="connsiteY153" fmla="*/ 5714762 h 6858000"/>
              <a:gd name="connsiteX154" fmla="*/ 6121353 w 6128435"/>
              <a:gd name="connsiteY154" fmla="*/ 5721725 h 6858000"/>
              <a:gd name="connsiteX155" fmla="*/ 6121607 w 6128435"/>
              <a:gd name="connsiteY155" fmla="*/ 5721959 h 6858000"/>
              <a:gd name="connsiteX156" fmla="*/ 6120262 w 6128435"/>
              <a:gd name="connsiteY156" fmla="*/ 5728358 h 6858000"/>
              <a:gd name="connsiteX157" fmla="*/ 6110194 w 6128435"/>
              <a:gd name="connsiteY157" fmla="*/ 5758853 h 6858000"/>
              <a:gd name="connsiteX158" fmla="*/ 6127519 w 6128435"/>
              <a:gd name="connsiteY158" fmla="*/ 5865775 h 6858000"/>
              <a:gd name="connsiteX159" fmla="*/ 6128435 w 6128435"/>
              <a:gd name="connsiteY159" fmla="*/ 5870164 h 6858000"/>
              <a:gd name="connsiteX160" fmla="*/ 6119217 w 6128435"/>
              <a:gd name="connsiteY160" fmla="*/ 5888542 h 6858000"/>
              <a:gd name="connsiteX161" fmla="*/ 6115966 w 6128435"/>
              <a:gd name="connsiteY161" fmla="*/ 5898387 h 6858000"/>
              <a:gd name="connsiteX162" fmla="*/ 6111924 w 6128435"/>
              <a:gd name="connsiteY162" fmla="*/ 5900444 h 6858000"/>
              <a:gd name="connsiteX163" fmla="*/ 6108716 w 6128435"/>
              <a:gd name="connsiteY163" fmla="*/ 5915345 h 6858000"/>
              <a:gd name="connsiteX164" fmla="*/ 6109524 w 6128435"/>
              <a:gd name="connsiteY164" fmla="*/ 5917328 h 6858000"/>
              <a:gd name="connsiteX165" fmla="*/ 6102493 w 6128435"/>
              <a:gd name="connsiteY165" fmla="*/ 5928602 h 6858000"/>
              <a:gd name="connsiteX166" fmla="*/ 6056863 w 6128435"/>
              <a:gd name="connsiteY166" fmla="*/ 6000643 h 6858000"/>
              <a:gd name="connsiteX167" fmla="*/ 6045436 w 6128435"/>
              <a:gd name="connsiteY167" fmla="*/ 6124480 h 6858000"/>
              <a:gd name="connsiteX168" fmla="*/ 6030489 w 6128435"/>
              <a:gd name="connsiteY168" fmla="*/ 6317666 h 6858000"/>
              <a:gd name="connsiteX169" fmla="*/ 6007492 w 6128435"/>
              <a:gd name="connsiteY169" fmla="*/ 6440818 h 6858000"/>
              <a:gd name="connsiteX170" fmla="*/ 6009467 w 6128435"/>
              <a:gd name="connsiteY170" fmla="*/ 6487076 h 6858000"/>
              <a:gd name="connsiteX171" fmla="*/ 5995064 w 6128435"/>
              <a:gd name="connsiteY171" fmla="*/ 6540791 h 6858000"/>
              <a:gd name="connsiteX172" fmla="*/ 5996309 w 6128435"/>
              <a:gd name="connsiteY172" fmla="*/ 6543961 h 6858000"/>
              <a:gd name="connsiteX173" fmla="*/ 5996048 w 6128435"/>
              <a:gd name="connsiteY173" fmla="*/ 6555444 h 6858000"/>
              <a:gd name="connsiteX174" fmla="*/ 6002524 w 6128435"/>
              <a:gd name="connsiteY174" fmla="*/ 6560188 h 6858000"/>
              <a:gd name="connsiteX175" fmla="*/ 6006823 w 6128435"/>
              <a:gd name="connsiteY175" fmla="*/ 6578546 h 6858000"/>
              <a:gd name="connsiteX176" fmla="*/ 6004510 w 6128435"/>
              <a:gd name="connsiteY176" fmla="*/ 6599256 h 6858000"/>
              <a:gd name="connsiteX177" fmla="*/ 5986207 w 6128435"/>
              <a:gd name="connsiteY177" fmla="*/ 6695855 h 6858000"/>
              <a:gd name="connsiteX178" fmla="*/ 5979428 w 6128435"/>
              <a:gd name="connsiteY178" fmla="*/ 6754678 h 6858000"/>
              <a:gd name="connsiteX179" fmla="*/ 5983398 w 6128435"/>
              <a:gd name="connsiteY179" fmla="*/ 6778641 h 6858000"/>
              <a:gd name="connsiteX180" fmla="*/ 5984543 w 6128435"/>
              <a:gd name="connsiteY180" fmla="*/ 6811016 h 6858000"/>
              <a:gd name="connsiteX181" fmla="*/ 5981802 w 6128435"/>
              <a:gd name="connsiteY181" fmla="*/ 6838578 h 6858000"/>
              <a:gd name="connsiteX182" fmla="*/ 5979671 w 6128435"/>
              <a:gd name="connsiteY182" fmla="*/ 6858000 h 6858000"/>
              <a:gd name="connsiteX183" fmla="*/ 0 w 6128435"/>
              <a:gd name="connsiteY183" fmla="*/ 6858000 h 6858000"/>
              <a:gd name="connsiteX184" fmla="*/ 0 w 6128435"/>
              <a:gd name="connsiteY184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6175 w 6128435"/>
              <a:gd name="connsiteY49" fmla="*/ 2407515 h 6858000"/>
              <a:gd name="connsiteX50" fmla="*/ 5271650 w 6128435"/>
              <a:gd name="connsiteY50" fmla="*/ 2440467 h 6858000"/>
              <a:gd name="connsiteX51" fmla="*/ 5271438 w 6128435"/>
              <a:gd name="connsiteY51" fmla="*/ 2447186 h 6858000"/>
              <a:gd name="connsiteX52" fmla="*/ 5271722 w 6128435"/>
              <a:gd name="connsiteY52" fmla="*/ 2447359 h 6858000"/>
              <a:gd name="connsiteX53" fmla="*/ 5272069 w 6128435"/>
              <a:gd name="connsiteY53" fmla="*/ 2454523 h 6858000"/>
              <a:gd name="connsiteX54" fmla="*/ 5271049 w 6128435"/>
              <a:gd name="connsiteY54" fmla="*/ 2459442 h 6858000"/>
              <a:gd name="connsiteX55" fmla="*/ 5270636 w 6128435"/>
              <a:gd name="connsiteY55" fmla="*/ 2472481 h 6858000"/>
              <a:gd name="connsiteX56" fmla="*/ 5272406 w 6128435"/>
              <a:gd name="connsiteY56" fmla="*/ 2477221 h 6858000"/>
              <a:gd name="connsiteX57" fmla="*/ 5307538 w 6128435"/>
              <a:gd name="connsiteY57" fmla="*/ 2514685 h 6858000"/>
              <a:gd name="connsiteX58" fmla="*/ 5337604 w 6128435"/>
              <a:gd name="connsiteY58" fmla="*/ 2597632 h 6858000"/>
              <a:gd name="connsiteX59" fmla="*/ 5407503 w 6128435"/>
              <a:gd name="connsiteY59" fmla="*/ 2786290 h 6858000"/>
              <a:gd name="connsiteX60" fmla="*/ 5407356 w 6128435"/>
              <a:gd name="connsiteY60" fmla="*/ 2787545 h 6858000"/>
              <a:gd name="connsiteX61" fmla="*/ 5411130 w 6128435"/>
              <a:gd name="connsiteY61" fmla="*/ 2788640 h 6858000"/>
              <a:gd name="connsiteX62" fmla="*/ 5416439 w 6128435"/>
              <a:gd name="connsiteY62" fmla="*/ 2805666 h 6858000"/>
              <a:gd name="connsiteX63" fmla="*/ 5416589 w 6128435"/>
              <a:gd name="connsiteY63" fmla="*/ 2810822 h 6858000"/>
              <a:gd name="connsiteX64" fmla="*/ 5418542 w 6128435"/>
              <a:gd name="connsiteY64" fmla="*/ 2817745 h 6858000"/>
              <a:gd name="connsiteX65" fmla="*/ 5418847 w 6128435"/>
              <a:gd name="connsiteY65" fmla="*/ 2817825 h 6858000"/>
              <a:gd name="connsiteX66" fmla="*/ 5423364 w 6128435"/>
              <a:gd name="connsiteY66" fmla="*/ 2858292 h 6858000"/>
              <a:gd name="connsiteX67" fmla="*/ 5479298 w 6128435"/>
              <a:gd name="connsiteY67" fmla="*/ 2947791 h 6858000"/>
              <a:gd name="connsiteX68" fmla="*/ 5481770 w 6128435"/>
              <a:gd name="connsiteY68" fmla="*/ 2951352 h 6858000"/>
              <a:gd name="connsiteX69" fmla="*/ 5481013 w 6128435"/>
              <a:gd name="connsiteY69" fmla="*/ 2973461 h 6858000"/>
              <a:gd name="connsiteX70" fmla="*/ 5482045 w 6128435"/>
              <a:gd name="connsiteY70" fmla="*/ 2984371 h 6858000"/>
              <a:gd name="connsiteX71" fmla="*/ 5479405 w 6128435"/>
              <a:gd name="connsiteY71" fmla="*/ 2988507 h 6858000"/>
              <a:gd name="connsiteX72" fmla="*/ 5482415 w 6128435"/>
              <a:gd name="connsiteY72" fmla="*/ 3004079 h 6858000"/>
              <a:gd name="connsiteX73" fmla="*/ 5483865 w 6128435"/>
              <a:gd name="connsiteY73" fmla="*/ 3005467 h 6858000"/>
              <a:gd name="connsiteX74" fmla="*/ 5482236 w 6128435"/>
              <a:gd name="connsiteY74" fmla="*/ 3019791 h 6858000"/>
              <a:gd name="connsiteX75" fmla="*/ 5475895 w 6128435"/>
              <a:gd name="connsiteY75" fmla="*/ 3033578 h 6858000"/>
              <a:gd name="connsiteX76" fmla="*/ 5477595 w 6128435"/>
              <a:gd name="connsiteY76" fmla="*/ 3250534 h 6858000"/>
              <a:gd name="connsiteX77" fmla="*/ 5532836 w 6128435"/>
              <a:gd name="connsiteY77" fmla="*/ 3353840 h 6858000"/>
              <a:gd name="connsiteX78" fmla="*/ 5561229 w 6128435"/>
              <a:gd name="connsiteY78" fmla="*/ 3395784 h 6858000"/>
              <a:gd name="connsiteX79" fmla="*/ 5589758 w 6128435"/>
              <a:gd name="connsiteY79" fmla="*/ 3506453 h 6858000"/>
              <a:gd name="connsiteX80" fmla="*/ 5596144 w 6128435"/>
              <a:gd name="connsiteY80" fmla="*/ 3534624 h 6858000"/>
              <a:gd name="connsiteX81" fmla="*/ 5597750 w 6128435"/>
              <a:gd name="connsiteY81" fmla="*/ 3534129 h 6858000"/>
              <a:gd name="connsiteX82" fmla="*/ 5599700 w 6128435"/>
              <a:gd name="connsiteY82" fmla="*/ 3547221 h 6858000"/>
              <a:gd name="connsiteX83" fmla="*/ 5615031 w 6128435"/>
              <a:gd name="connsiteY83" fmla="*/ 3557482 h 6858000"/>
              <a:gd name="connsiteX84" fmla="*/ 5618377 w 6128435"/>
              <a:gd name="connsiteY84" fmla="*/ 3588431 h 6858000"/>
              <a:gd name="connsiteX85" fmla="*/ 5612155 w 6128435"/>
              <a:gd name="connsiteY85" fmla="*/ 3589869 h 6858000"/>
              <a:gd name="connsiteX86" fmla="*/ 5620843 w 6128435"/>
              <a:gd name="connsiteY86" fmla="*/ 3606745 h 6858000"/>
              <a:gd name="connsiteX87" fmla="*/ 5655472 w 6128435"/>
              <a:gd name="connsiteY87" fmla="*/ 3678877 h 6858000"/>
              <a:gd name="connsiteX88" fmla="*/ 5680448 w 6128435"/>
              <a:gd name="connsiteY88" fmla="*/ 3717760 h 6858000"/>
              <a:gd name="connsiteX89" fmla="*/ 5683015 w 6128435"/>
              <a:gd name="connsiteY89" fmla="*/ 3762025 h 6858000"/>
              <a:gd name="connsiteX90" fmla="*/ 5696643 w 6128435"/>
              <a:gd name="connsiteY90" fmla="*/ 3773888 h 6858000"/>
              <a:gd name="connsiteX91" fmla="*/ 5699203 w 6128435"/>
              <a:gd name="connsiteY91" fmla="*/ 3775823 h 6858000"/>
              <a:gd name="connsiteX92" fmla="*/ 5704824 w 6128435"/>
              <a:gd name="connsiteY92" fmla="*/ 3785966 h 6858000"/>
              <a:gd name="connsiteX93" fmla="*/ 5712204 w 6128435"/>
              <a:gd name="connsiteY93" fmla="*/ 3785830 h 6858000"/>
              <a:gd name="connsiteX94" fmla="*/ 5724816 w 6128435"/>
              <a:gd name="connsiteY94" fmla="*/ 3798949 h 6858000"/>
              <a:gd name="connsiteX95" fmla="*/ 5733539 w 6128435"/>
              <a:gd name="connsiteY95" fmla="*/ 3818457 h 6858000"/>
              <a:gd name="connsiteX96" fmla="*/ 5768491 w 6128435"/>
              <a:gd name="connsiteY96" fmla="*/ 3914399 h 6858000"/>
              <a:gd name="connsiteX97" fmla="*/ 5793123 w 6128435"/>
              <a:gd name="connsiteY97" fmla="*/ 3969952 h 6858000"/>
              <a:gd name="connsiteX98" fmla="*/ 5808321 w 6128435"/>
              <a:gd name="connsiteY98" fmla="*/ 3988153 h 6858000"/>
              <a:gd name="connsiteX99" fmla="*/ 5825621 w 6128435"/>
              <a:gd name="connsiteY99" fmla="*/ 4015525 h 6858000"/>
              <a:gd name="connsiteX100" fmla="*/ 5860672 w 6128435"/>
              <a:gd name="connsiteY100" fmla="*/ 4061579 h 6858000"/>
              <a:gd name="connsiteX101" fmla="*/ 5872173 w 6128435"/>
              <a:gd name="connsiteY101" fmla="*/ 4088497 h 6858000"/>
              <a:gd name="connsiteX102" fmla="*/ 5883705 w 6128435"/>
              <a:gd name="connsiteY102" fmla="*/ 4101899 h 6858000"/>
              <a:gd name="connsiteX103" fmla="*/ 5885314 w 6128435"/>
              <a:gd name="connsiteY103" fmla="*/ 4108387 h 6858000"/>
              <a:gd name="connsiteX104" fmla="*/ 5894095 w 6128435"/>
              <a:gd name="connsiteY104" fmla="*/ 4128857 h 6858000"/>
              <a:gd name="connsiteX105" fmla="*/ 5898339 w 6128435"/>
              <a:gd name="connsiteY105" fmla="*/ 4140800 h 6858000"/>
              <a:gd name="connsiteX106" fmla="*/ 5899734 w 6128435"/>
              <a:gd name="connsiteY106" fmla="*/ 4145632 h 6858000"/>
              <a:gd name="connsiteX107" fmla="*/ 5897098 w 6128435"/>
              <a:gd name="connsiteY107" fmla="*/ 4157819 h 6858000"/>
              <a:gd name="connsiteX108" fmla="*/ 5903513 w 6128435"/>
              <a:gd name="connsiteY108" fmla="*/ 4187661 h 6858000"/>
              <a:gd name="connsiteX109" fmla="*/ 5917114 w 6128435"/>
              <a:gd name="connsiteY109" fmla="*/ 4213096 h 6858000"/>
              <a:gd name="connsiteX110" fmla="*/ 5921153 w 6128435"/>
              <a:gd name="connsiteY110" fmla="*/ 4236222 h 6858000"/>
              <a:gd name="connsiteX111" fmla="*/ 5924233 w 6128435"/>
              <a:gd name="connsiteY111" fmla="*/ 4242060 h 6858000"/>
              <a:gd name="connsiteX112" fmla="*/ 5928910 w 6128435"/>
              <a:gd name="connsiteY112" fmla="*/ 4300973 h 6858000"/>
              <a:gd name="connsiteX113" fmla="*/ 5939320 w 6128435"/>
              <a:gd name="connsiteY113" fmla="*/ 4340435 h 6858000"/>
              <a:gd name="connsiteX114" fmla="*/ 5946705 w 6128435"/>
              <a:gd name="connsiteY114" fmla="*/ 4428051 h 6858000"/>
              <a:gd name="connsiteX115" fmla="*/ 5949261 w 6128435"/>
              <a:gd name="connsiteY115" fmla="*/ 4449185 h 6858000"/>
              <a:gd name="connsiteX116" fmla="*/ 5957504 w 6128435"/>
              <a:gd name="connsiteY116" fmla="*/ 4465911 h 6858000"/>
              <a:gd name="connsiteX117" fmla="*/ 5964689 w 6128435"/>
              <a:gd name="connsiteY117" fmla="*/ 4468532 h 6858000"/>
              <a:gd name="connsiteX118" fmla="*/ 5967062 w 6128435"/>
              <a:gd name="connsiteY118" fmla="*/ 4479923 h 6858000"/>
              <a:gd name="connsiteX119" fmla="*/ 5968960 w 6128435"/>
              <a:gd name="connsiteY119" fmla="*/ 4482655 h 6858000"/>
              <a:gd name="connsiteX120" fmla="*/ 5978567 w 6128435"/>
              <a:gd name="connsiteY120" fmla="*/ 4498605 h 6858000"/>
              <a:gd name="connsiteX121" fmla="*/ 5980106 w 6128435"/>
              <a:gd name="connsiteY121" fmla="*/ 4585087 h 6858000"/>
              <a:gd name="connsiteX122" fmla="*/ 5998138 w 6128435"/>
              <a:gd name="connsiteY122" fmla="*/ 4697518 h 6858000"/>
              <a:gd name="connsiteX123" fmla="*/ 6013516 w 6128435"/>
              <a:gd name="connsiteY123" fmla="*/ 4786619 h 6858000"/>
              <a:gd name="connsiteX124" fmla="*/ 6025404 w 6128435"/>
              <a:gd name="connsiteY124" fmla="*/ 4858148 h 6858000"/>
              <a:gd name="connsiteX125" fmla="*/ 6007749 w 6128435"/>
              <a:gd name="connsiteY125" fmla="*/ 4964715 h 6858000"/>
              <a:gd name="connsiteX126" fmla="*/ 6005269 w 6128435"/>
              <a:gd name="connsiteY126" fmla="*/ 5150567 h 6858000"/>
              <a:gd name="connsiteX127" fmla="*/ 6001127 w 6128435"/>
              <a:gd name="connsiteY127" fmla="*/ 5164609 h 6858000"/>
              <a:gd name="connsiteX128" fmla="*/ 5996647 w 6128435"/>
              <a:gd name="connsiteY128" fmla="*/ 5185640 h 6858000"/>
              <a:gd name="connsiteX129" fmla="*/ 5998514 w 6128435"/>
              <a:gd name="connsiteY129" fmla="*/ 5189673 h 6858000"/>
              <a:gd name="connsiteX130" fmla="*/ 5995970 w 6128435"/>
              <a:gd name="connsiteY130" fmla="*/ 5221547 h 6858000"/>
              <a:gd name="connsiteX131" fmla="*/ 5997218 w 6128435"/>
              <a:gd name="connsiteY131" fmla="*/ 5222031 h 6858000"/>
              <a:gd name="connsiteX132" fmla="*/ 6002116 w 6128435"/>
              <a:gd name="connsiteY132" fmla="*/ 5231223 h 6858000"/>
              <a:gd name="connsiteX133" fmla="*/ 6008541 w 6128435"/>
              <a:gd name="connsiteY133" fmla="*/ 5248680 h 6858000"/>
              <a:gd name="connsiteX134" fmla="*/ 6039260 w 6128435"/>
              <a:gd name="connsiteY134" fmla="*/ 5289518 h 6858000"/>
              <a:gd name="connsiteX135" fmla="*/ 6036748 w 6128435"/>
              <a:gd name="connsiteY135" fmla="*/ 5322752 h 6858000"/>
              <a:gd name="connsiteX136" fmla="*/ 6036943 w 6128435"/>
              <a:gd name="connsiteY136" fmla="*/ 5329480 h 6858000"/>
              <a:gd name="connsiteX137" fmla="*/ 6037236 w 6128435"/>
              <a:gd name="connsiteY137" fmla="*/ 5329634 h 6858000"/>
              <a:gd name="connsiteX138" fmla="*/ 6038019 w 6128435"/>
              <a:gd name="connsiteY138" fmla="*/ 5336764 h 6858000"/>
              <a:gd name="connsiteX139" fmla="*/ 6037298 w 6128435"/>
              <a:gd name="connsiteY139" fmla="*/ 5341753 h 6858000"/>
              <a:gd name="connsiteX140" fmla="*/ 6037677 w 6128435"/>
              <a:gd name="connsiteY140" fmla="*/ 5354807 h 6858000"/>
              <a:gd name="connsiteX141" fmla="*/ 6039728 w 6128435"/>
              <a:gd name="connsiteY141" fmla="*/ 5359416 h 6858000"/>
              <a:gd name="connsiteX142" fmla="*/ 6043311 w 6128435"/>
              <a:gd name="connsiteY142" fmla="*/ 5361407 h 6858000"/>
              <a:gd name="connsiteX143" fmla="*/ 6042954 w 6128435"/>
              <a:gd name="connsiteY143" fmla="*/ 5362576 h 6858000"/>
              <a:gd name="connsiteX144" fmla="*/ 6053435 w 6128435"/>
              <a:gd name="connsiteY144" fmla="*/ 5387547 h 6858000"/>
              <a:gd name="connsiteX145" fmla="*/ 6065933 w 6128435"/>
              <a:gd name="connsiteY145" fmla="*/ 5443002 h 6858000"/>
              <a:gd name="connsiteX146" fmla="*/ 6068640 w 6128435"/>
              <a:gd name="connsiteY146" fmla="*/ 5474503 h 6858000"/>
              <a:gd name="connsiteX147" fmla="*/ 6080922 w 6128435"/>
              <a:gd name="connsiteY147" fmla="*/ 5561070 h 6858000"/>
              <a:gd name="connsiteX148" fmla="*/ 6096949 w 6128435"/>
              <a:gd name="connsiteY148" fmla="*/ 5648179 h 6858000"/>
              <a:gd name="connsiteX149" fmla="*/ 6125703 w 6128435"/>
              <a:gd name="connsiteY149" fmla="*/ 5692894 h 6858000"/>
              <a:gd name="connsiteX150" fmla="*/ 6126670 w 6128435"/>
              <a:gd name="connsiteY150" fmla="*/ 5697882 h 6858000"/>
              <a:gd name="connsiteX151" fmla="*/ 6124061 w 6128435"/>
              <a:gd name="connsiteY151" fmla="*/ 5710294 h 6858000"/>
              <a:gd name="connsiteX152" fmla="*/ 6122213 w 6128435"/>
              <a:gd name="connsiteY152" fmla="*/ 5714762 h 6858000"/>
              <a:gd name="connsiteX153" fmla="*/ 6121353 w 6128435"/>
              <a:gd name="connsiteY153" fmla="*/ 5721725 h 6858000"/>
              <a:gd name="connsiteX154" fmla="*/ 6121607 w 6128435"/>
              <a:gd name="connsiteY154" fmla="*/ 5721959 h 6858000"/>
              <a:gd name="connsiteX155" fmla="*/ 6120262 w 6128435"/>
              <a:gd name="connsiteY155" fmla="*/ 5728358 h 6858000"/>
              <a:gd name="connsiteX156" fmla="*/ 6110194 w 6128435"/>
              <a:gd name="connsiteY156" fmla="*/ 5758853 h 6858000"/>
              <a:gd name="connsiteX157" fmla="*/ 6127519 w 6128435"/>
              <a:gd name="connsiteY157" fmla="*/ 5865775 h 6858000"/>
              <a:gd name="connsiteX158" fmla="*/ 6128435 w 6128435"/>
              <a:gd name="connsiteY158" fmla="*/ 5870164 h 6858000"/>
              <a:gd name="connsiteX159" fmla="*/ 6119217 w 6128435"/>
              <a:gd name="connsiteY159" fmla="*/ 5888542 h 6858000"/>
              <a:gd name="connsiteX160" fmla="*/ 6115966 w 6128435"/>
              <a:gd name="connsiteY160" fmla="*/ 5898387 h 6858000"/>
              <a:gd name="connsiteX161" fmla="*/ 6111924 w 6128435"/>
              <a:gd name="connsiteY161" fmla="*/ 5900444 h 6858000"/>
              <a:gd name="connsiteX162" fmla="*/ 6108716 w 6128435"/>
              <a:gd name="connsiteY162" fmla="*/ 5915345 h 6858000"/>
              <a:gd name="connsiteX163" fmla="*/ 6109524 w 6128435"/>
              <a:gd name="connsiteY163" fmla="*/ 5917328 h 6858000"/>
              <a:gd name="connsiteX164" fmla="*/ 6102493 w 6128435"/>
              <a:gd name="connsiteY164" fmla="*/ 5928602 h 6858000"/>
              <a:gd name="connsiteX165" fmla="*/ 6056863 w 6128435"/>
              <a:gd name="connsiteY165" fmla="*/ 6000643 h 6858000"/>
              <a:gd name="connsiteX166" fmla="*/ 6045436 w 6128435"/>
              <a:gd name="connsiteY166" fmla="*/ 6124480 h 6858000"/>
              <a:gd name="connsiteX167" fmla="*/ 6030489 w 6128435"/>
              <a:gd name="connsiteY167" fmla="*/ 6317666 h 6858000"/>
              <a:gd name="connsiteX168" fmla="*/ 6007492 w 6128435"/>
              <a:gd name="connsiteY168" fmla="*/ 6440818 h 6858000"/>
              <a:gd name="connsiteX169" fmla="*/ 6009467 w 6128435"/>
              <a:gd name="connsiteY169" fmla="*/ 6487076 h 6858000"/>
              <a:gd name="connsiteX170" fmla="*/ 5995064 w 6128435"/>
              <a:gd name="connsiteY170" fmla="*/ 6540791 h 6858000"/>
              <a:gd name="connsiteX171" fmla="*/ 5996309 w 6128435"/>
              <a:gd name="connsiteY171" fmla="*/ 6543961 h 6858000"/>
              <a:gd name="connsiteX172" fmla="*/ 5996048 w 6128435"/>
              <a:gd name="connsiteY172" fmla="*/ 6555444 h 6858000"/>
              <a:gd name="connsiteX173" fmla="*/ 6002524 w 6128435"/>
              <a:gd name="connsiteY173" fmla="*/ 6560188 h 6858000"/>
              <a:gd name="connsiteX174" fmla="*/ 6006823 w 6128435"/>
              <a:gd name="connsiteY174" fmla="*/ 6578546 h 6858000"/>
              <a:gd name="connsiteX175" fmla="*/ 6004510 w 6128435"/>
              <a:gd name="connsiteY175" fmla="*/ 6599256 h 6858000"/>
              <a:gd name="connsiteX176" fmla="*/ 5986207 w 6128435"/>
              <a:gd name="connsiteY176" fmla="*/ 6695855 h 6858000"/>
              <a:gd name="connsiteX177" fmla="*/ 5979428 w 6128435"/>
              <a:gd name="connsiteY177" fmla="*/ 6754678 h 6858000"/>
              <a:gd name="connsiteX178" fmla="*/ 5983398 w 6128435"/>
              <a:gd name="connsiteY178" fmla="*/ 6778641 h 6858000"/>
              <a:gd name="connsiteX179" fmla="*/ 5984543 w 6128435"/>
              <a:gd name="connsiteY179" fmla="*/ 6811016 h 6858000"/>
              <a:gd name="connsiteX180" fmla="*/ 5981802 w 6128435"/>
              <a:gd name="connsiteY180" fmla="*/ 6838578 h 6858000"/>
              <a:gd name="connsiteX181" fmla="*/ 5979671 w 6128435"/>
              <a:gd name="connsiteY181" fmla="*/ 6858000 h 6858000"/>
              <a:gd name="connsiteX182" fmla="*/ 0 w 6128435"/>
              <a:gd name="connsiteY182" fmla="*/ 6858000 h 6858000"/>
              <a:gd name="connsiteX183" fmla="*/ 0 w 6128435"/>
              <a:gd name="connsiteY18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6175 w 6128435"/>
              <a:gd name="connsiteY49" fmla="*/ 2407515 h 6858000"/>
              <a:gd name="connsiteX50" fmla="*/ 5271650 w 6128435"/>
              <a:gd name="connsiteY50" fmla="*/ 2440467 h 6858000"/>
              <a:gd name="connsiteX51" fmla="*/ 5271438 w 6128435"/>
              <a:gd name="connsiteY51" fmla="*/ 2447186 h 6858000"/>
              <a:gd name="connsiteX52" fmla="*/ 5271722 w 6128435"/>
              <a:gd name="connsiteY52" fmla="*/ 2447359 h 6858000"/>
              <a:gd name="connsiteX53" fmla="*/ 5272069 w 6128435"/>
              <a:gd name="connsiteY53" fmla="*/ 2454523 h 6858000"/>
              <a:gd name="connsiteX54" fmla="*/ 5271049 w 6128435"/>
              <a:gd name="connsiteY54" fmla="*/ 2459442 h 6858000"/>
              <a:gd name="connsiteX55" fmla="*/ 5270636 w 6128435"/>
              <a:gd name="connsiteY55" fmla="*/ 2472481 h 6858000"/>
              <a:gd name="connsiteX56" fmla="*/ 5272406 w 6128435"/>
              <a:gd name="connsiteY56" fmla="*/ 2477221 h 6858000"/>
              <a:gd name="connsiteX57" fmla="*/ 5307538 w 6128435"/>
              <a:gd name="connsiteY57" fmla="*/ 2514685 h 6858000"/>
              <a:gd name="connsiteX58" fmla="*/ 5337604 w 6128435"/>
              <a:gd name="connsiteY58" fmla="*/ 2597632 h 6858000"/>
              <a:gd name="connsiteX59" fmla="*/ 5407503 w 6128435"/>
              <a:gd name="connsiteY59" fmla="*/ 2786290 h 6858000"/>
              <a:gd name="connsiteX60" fmla="*/ 5407356 w 6128435"/>
              <a:gd name="connsiteY60" fmla="*/ 2787545 h 6858000"/>
              <a:gd name="connsiteX61" fmla="*/ 5411130 w 6128435"/>
              <a:gd name="connsiteY61" fmla="*/ 2788640 h 6858000"/>
              <a:gd name="connsiteX62" fmla="*/ 5416439 w 6128435"/>
              <a:gd name="connsiteY62" fmla="*/ 2805666 h 6858000"/>
              <a:gd name="connsiteX63" fmla="*/ 5416589 w 6128435"/>
              <a:gd name="connsiteY63" fmla="*/ 2810822 h 6858000"/>
              <a:gd name="connsiteX64" fmla="*/ 5418542 w 6128435"/>
              <a:gd name="connsiteY64" fmla="*/ 2817745 h 6858000"/>
              <a:gd name="connsiteX65" fmla="*/ 5418847 w 6128435"/>
              <a:gd name="connsiteY65" fmla="*/ 2817825 h 6858000"/>
              <a:gd name="connsiteX66" fmla="*/ 5423364 w 6128435"/>
              <a:gd name="connsiteY66" fmla="*/ 2858292 h 6858000"/>
              <a:gd name="connsiteX67" fmla="*/ 5479298 w 6128435"/>
              <a:gd name="connsiteY67" fmla="*/ 2947791 h 6858000"/>
              <a:gd name="connsiteX68" fmla="*/ 5481770 w 6128435"/>
              <a:gd name="connsiteY68" fmla="*/ 2951352 h 6858000"/>
              <a:gd name="connsiteX69" fmla="*/ 5481013 w 6128435"/>
              <a:gd name="connsiteY69" fmla="*/ 2973461 h 6858000"/>
              <a:gd name="connsiteX70" fmla="*/ 5482045 w 6128435"/>
              <a:gd name="connsiteY70" fmla="*/ 2984371 h 6858000"/>
              <a:gd name="connsiteX71" fmla="*/ 5479405 w 6128435"/>
              <a:gd name="connsiteY71" fmla="*/ 2988507 h 6858000"/>
              <a:gd name="connsiteX72" fmla="*/ 5482415 w 6128435"/>
              <a:gd name="connsiteY72" fmla="*/ 3004079 h 6858000"/>
              <a:gd name="connsiteX73" fmla="*/ 5483865 w 6128435"/>
              <a:gd name="connsiteY73" fmla="*/ 3005467 h 6858000"/>
              <a:gd name="connsiteX74" fmla="*/ 5482236 w 6128435"/>
              <a:gd name="connsiteY74" fmla="*/ 3019791 h 6858000"/>
              <a:gd name="connsiteX75" fmla="*/ 5475895 w 6128435"/>
              <a:gd name="connsiteY75" fmla="*/ 3033578 h 6858000"/>
              <a:gd name="connsiteX76" fmla="*/ 5477595 w 6128435"/>
              <a:gd name="connsiteY76" fmla="*/ 3250534 h 6858000"/>
              <a:gd name="connsiteX77" fmla="*/ 5532836 w 6128435"/>
              <a:gd name="connsiteY77" fmla="*/ 3353840 h 6858000"/>
              <a:gd name="connsiteX78" fmla="*/ 5561229 w 6128435"/>
              <a:gd name="connsiteY78" fmla="*/ 3395784 h 6858000"/>
              <a:gd name="connsiteX79" fmla="*/ 5589758 w 6128435"/>
              <a:gd name="connsiteY79" fmla="*/ 3506453 h 6858000"/>
              <a:gd name="connsiteX80" fmla="*/ 5596144 w 6128435"/>
              <a:gd name="connsiteY80" fmla="*/ 3534624 h 6858000"/>
              <a:gd name="connsiteX81" fmla="*/ 5597750 w 6128435"/>
              <a:gd name="connsiteY81" fmla="*/ 3534129 h 6858000"/>
              <a:gd name="connsiteX82" fmla="*/ 5599700 w 6128435"/>
              <a:gd name="connsiteY82" fmla="*/ 3547221 h 6858000"/>
              <a:gd name="connsiteX83" fmla="*/ 5615031 w 6128435"/>
              <a:gd name="connsiteY83" fmla="*/ 3557482 h 6858000"/>
              <a:gd name="connsiteX84" fmla="*/ 5618377 w 6128435"/>
              <a:gd name="connsiteY84" fmla="*/ 3588431 h 6858000"/>
              <a:gd name="connsiteX85" fmla="*/ 5612155 w 6128435"/>
              <a:gd name="connsiteY85" fmla="*/ 3589869 h 6858000"/>
              <a:gd name="connsiteX86" fmla="*/ 5620843 w 6128435"/>
              <a:gd name="connsiteY86" fmla="*/ 3606745 h 6858000"/>
              <a:gd name="connsiteX87" fmla="*/ 5655472 w 6128435"/>
              <a:gd name="connsiteY87" fmla="*/ 3678877 h 6858000"/>
              <a:gd name="connsiteX88" fmla="*/ 5680448 w 6128435"/>
              <a:gd name="connsiteY88" fmla="*/ 3717760 h 6858000"/>
              <a:gd name="connsiteX89" fmla="*/ 5683015 w 6128435"/>
              <a:gd name="connsiteY89" fmla="*/ 3762025 h 6858000"/>
              <a:gd name="connsiteX90" fmla="*/ 5696643 w 6128435"/>
              <a:gd name="connsiteY90" fmla="*/ 3773888 h 6858000"/>
              <a:gd name="connsiteX91" fmla="*/ 5699203 w 6128435"/>
              <a:gd name="connsiteY91" fmla="*/ 3775823 h 6858000"/>
              <a:gd name="connsiteX92" fmla="*/ 5704824 w 6128435"/>
              <a:gd name="connsiteY92" fmla="*/ 3785966 h 6858000"/>
              <a:gd name="connsiteX93" fmla="*/ 5712204 w 6128435"/>
              <a:gd name="connsiteY93" fmla="*/ 3785830 h 6858000"/>
              <a:gd name="connsiteX94" fmla="*/ 5724816 w 6128435"/>
              <a:gd name="connsiteY94" fmla="*/ 3798949 h 6858000"/>
              <a:gd name="connsiteX95" fmla="*/ 5733539 w 6128435"/>
              <a:gd name="connsiteY95" fmla="*/ 3818457 h 6858000"/>
              <a:gd name="connsiteX96" fmla="*/ 5768491 w 6128435"/>
              <a:gd name="connsiteY96" fmla="*/ 3914399 h 6858000"/>
              <a:gd name="connsiteX97" fmla="*/ 5793123 w 6128435"/>
              <a:gd name="connsiteY97" fmla="*/ 3969952 h 6858000"/>
              <a:gd name="connsiteX98" fmla="*/ 5808321 w 6128435"/>
              <a:gd name="connsiteY98" fmla="*/ 3988153 h 6858000"/>
              <a:gd name="connsiteX99" fmla="*/ 5825621 w 6128435"/>
              <a:gd name="connsiteY99" fmla="*/ 4015525 h 6858000"/>
              <a:gd name="connsiteX100" fmla="*/ 5860672 w 6128435"/>
              <a:gd name="connsiteY100" fmla="*/ 4061579 h 6858000"/>
              <a:gd name="connsiteX101" fmla="*/ 5872173 w 6128435"/>
              <a:gd name="connsiteY101" fmla="*/ 4088497 h 6858000"/>
              <a:gd name="connsiteX102" fmla="*/ 5883705 w 6128435"/>
              <a:gd name="connsiteY102" fmla="*/ 4101899 h 6858000"/>
              <a:gd name="connsiteX103" fmla="*/ 5885314 w 6128435"/>
              <a:gd name="connsiteY103" fmla="*/ 4108387 h 6858000"/>
              <a:gd name="connsiteX104" fmla="*/ 5894095 w 6128435"/>
              <a:gd name="connsiteY104" fmla="*/ 4128857 h 6858000"/>
              <a:gd name="connsiteX105" fmla="*/ 5898339 w 6128435"/>
              <a:gd name="connsiteY105" fmla="*/ 4140800 h 6858000"/>
              <a:gd name="connsiteX106" fmla="*/ 5899734 w 6128435"/>
              <a:gd name="connsiteY106" fmla="*/ 4145632 h 6858000"/>
              <a:gd name="connsiteX107" fmla="*/ 5897098 w 6128435"/>
              <a:gd name="connsiteY107" fmla="*/ 4157819 h 6858000"/>
              <a:gd name="connsiteX108" fmla="*/ 5903513 w 6128435"/>
              <a:gd name="connsiteY108" fmla="*/ 4187661 h 6858000"/>
              <a:gd name="connsiteX109" fmla="*/ 5917114 w 6128435"/>
              <a:gd name="connsiteY109" fmla="*/ 4213096 h 6858000"/>
              <a:gd name="connsiteX110" fmla="*/ 5921153 w 6128435"/>
              <a:gd name="connsiteY110" fmla="*/ 4236222 h 6858000"/>
              <a:gd name="connsiteX111" fmla="*/ 5924233 w 6128435"/>
              <a:gd name="connsiteY111" fmla="*/ 4242060 h 6858000"/>
              <a:gd name="connsiteX112" fmla="*/ 5928910 w 6128435"/>
              <a:gd name="connsiteY112" fmla="*/ 4300973 h 6858000"/>
              <a:gd name="connsiteX113" fmla="*/ 5939320 w 6128435"/>
              <a:gd name="connsiteY113" fmla="*/ 4340435 h 6858000"/>
              <a:gd name="connsiteX114" fmla="*/ 5946705 w 6128435"/>
              <a:gd name="connsiteY114" fmla="*/ 4428051 h 6858000"/>
              <a:gd name="connsiteX115" fmla="*/ 5949261 w 6128435"/>
              <a:gd name="connsiteY115" fmla="*/ 4449185 h 6858000"/>
              <a:gd name="connsiteX116" fmla="*/ 5957504 w 6128435"/>
              <a:gd name="connsiteY116" fmla="*/ 4465911 h 6858000"/>
              <a:gd name="connsiteX117" fmla="*/ 5964689 w 6128435"/>
              <a:gd name="connsiteY117" fmla="*/ 4468532 h 6858000"/>
              <a:gd name="connsiteX118" fmla="*/ 5967062 w 6128435"/>
              <a:gd name="connsiteY118" fmla="*/ 4479923 h 6858000"/>
              <a:gd name="connsiteX119" fmla="*/ 5968960 w 6128435"/>
              <a:gd name="connsiteY119" fmla="*/ 4482655 h 6858000"/>
              <a:gd name="connsiteX120" fmla="*/ 5978567 w 6128435"/>
              <a:gd name="connsiteY120" fmla="*/ 4498605 h 6858000"/>
              <a:gd name="connsiteX121" fmla="*/ 5980106 w 6128435"/>
              <a:gd name="connsiteY121" fmla="*/ 4585087 h 6858000"/>
              <a:gd name="connsiteX122" fmla="*/ 5998138 w 6128435"/>
              <a:gd name="connsiteY122" fmla="*/ 4697518 h 6858000"/>
              <a:gd name="connsiteX123" fmla="*/ 6013516 w 6128435"/>
              <a:gd name="connsiteY123" fmla="*/ 4786619 h 6858000"/>
              <a:gd name="connsiteX124" fmla="*/ 6025404 w 6128435"/>
              <a:gd name="connsiteY124" fmla="*/ 4858148 h 6858000"/>
              <a:gd name="connsiteX125" fmla="*/ 6007749 w 6128435"/>
              <a:gd name="connsiteY125" fmla="*/ 4964715 h 6858000"/>
              <a:gd name="connsiteX126" fmla="*/ 6005269 w 6128435"/>
              <a:gd name="connsiteY126" fmla="*/ 5150567 h 6858000"/>
              <a:gd name="connsiteX127" fmla="*/ 6001127 w 6128435"/>
              <a:gd name="connsiteY127" fmla="*/ 5164609 h 6858000"/>
              <a:gd name="connsiteX128" fmla="*/ 5996647 w 6128435"/>
              <a:gd name="connsiteY128" fmla="*/ 5185640 h 6858000"/>
              <a:gd name="connsiteX129" fmla="*/ 5998514 w 6128435"/>
              <a:gd name="connsiteY129" fmla="*/ 5189673 h 6858000"/>
              <a:gd name="connsiteX130" fmla="*/ 5995970 w 6128435"/>
              <a:gd name="connsiteY130" fmla="*/ 5221547 h 6858000"/>
              <a:gd name="connsiteX131" fmla="*/ 5997218 w 6128435"/>
              <a:gd name="connsiteY131" fmla="*/ 5222031 h 6858000"/>
              <a:gd name="connsiteX132" fmla="*/ 6002116 w 6128435"/>
              <a:gd name="connsiteY132" fmla="*/ 5231223 h 6858000"/>
              <a:gd name="connsiteX133" fmla="*/ 6008541 w 6128435"/>
              <a:gd name="connsiteY133" fmla="*/ 5248680 h 6858000"/>
              <a:gd name="connsiteX134" fmla="*/ 6039260 w 6128435"/>
              <a:gd name="connsiteY134" fmla="*/ 5289518 h 6858000"/>
              <a:gd name="connsiteX135" fmla="*/ 6036748 w 6128435"/>
              <a:gd name="connsiteY135" fmla="*/ 5322752 h 6858000"/>
              <a:gd name="connsiteX136" fmla="*/ 6036943 w 6128435"/>
              <a:gd name="connsiteY136" fmla="*/ 5329480 h 6858000"/>
              <a:gd name="connsiteX137" fmla="*/ 6037236 w 6128435"/>
              <a:gd name="connsiteY137" fmla="*/ 5329634 h 6858000"/>
              <a:gd name="connsiteX138" fmla="*/ 6038019 w 6128435"/>
              <a:gd name="connsiteY138" fmla="*/ 5336764 h 6858000"/>
              <a:gd name="connsiteX139" fmla="*/ 6037298 w 6128435"/>
              <a:gd name="connsiteY139" fmla="*/ 5341753 h 6858000"/>
              <a:gd name="connsiteX140" fmla="*/ 6037677 w 6128435"/>
              <a:gd name="connsiteY140" fmla="*/ 5354807 h 6858000"/>
              <a:gd name="connsiteX141" fmla="*/ 6039728 w 6128435"/>
              <a:gd name="connsiteY141" fmla="*/ 5359416 h 6858000"/>
              <a:gd name="connsiteX142" fmla="*/ 6043311 w 6128435"/>
              <a:gd name="connsiteY142" fmla="*/ 5361407 h 6858000"/>
              <a:gd name="connsiteX143" fmla="*/ 6042954 w 6128435"/>
              <a:gd name="connsiteY143" fmla="*/ 5362576 h 6858000"/>
              <a:gd name="connsiteX144" fmla="*/ 6053435 w 6128435"/>
              <a:gd name="connsiteY144" fmla="*/ 5387547 h 6858000"/>
              <a:gd name="connsiteX145" fmla="*/ 6065933 w 6128435"/>
              <a:gd name="connsiteY145" fmla="*/ 5443002 h 6858000"/>
              <a:gd name="connsiteX146" fmla="*/ 6068640 w 6128435"/>
              <a:gd name="connsiteY146" fmla="*/ 5474503 h 6858000"/>
              <a:gd name="connsiteX147" fmla="*/ 6080922 w 6128435"/>
              <a:gd name="connsiteY147" fmla="*/ 5561070 h 6858000"/>
              <a:gd name="connsiteX148" fmla="*/ 6096949 w 6128435"/>
              <a:gd name="connsiteY148" fmla="*/ 5648179 h 6858000"/>
              <a:gd name="connsiteX149" fmla="*/ 6125703 w 6128435"/>
              <a:gd name="connsiteY149" fmla="*/ 5692894 h 6858000"/>
              <a:gd name="connsiteX150" fmla="*/ 6126670 w 6128435"/>
              <a:gd name="connsiteY150" fmla="*/ 5697882 h 6858000"/>
              <a:gd name="connsiteX151" fmla="*/ 6124061 w 6128435"/>
              <a:gd name="connsiteY151" fmla="*/ 5710294 h 6858000"/>
              <a:gd name="connsiteX152" fmla="*/ 6122213 w 6128435"/>
              <a:gd name="connsiteY152" fmla="*/ 5714762 h 6858000"/>
              <a:gd name="connsiteX153" fmla="*/ 6121353 w 6128435"/>
              <a:gd name="connsiteY153" fmla="*/ 5721725 h 6858000"/>
              <a:gd name="connsiteX154" fmla="*/ 6121607 w 6128435"/>
              <a:gd name="connsiteY154" fmla="*/ 5721959 h 6858000"/>
              <a:gd name="connsiteX155" fmla="*/ 6120262 w 6128435"/>
              <a:gd name="connsiteY155" fmla="*/ 5728358 h 6858000"/>
              <a:gd name="connsiteX156" fmla="*/ 6110194 w 6128435"/>
              <a:gd name="connsiteY156" fmla="*/ 5758853 h 6858000"/>
              <a:gd name="connsiteX157" fmla="*/ 6127519 w 6128435"/>
              <a:gd name="connsiteY157" fmla="*/ 5865775 h 6858000"/>
              <a:gd name="connsiteX158" fmla="*/ 6128435 w 6128435"/>
              <a:gd name="connsiteY158" fmla="*/ 5870164 h 6858000"/>
              <a:gd name="connsiteX159" fmla="*/ 6119217 w 6128435"/>
              <a:gd name="connsiteY159" fmla="*/ 5888542 h 6858000"/>
              <a:gd name="connsiteX160" fmla="*/ 6115966 w 6128435"/>
              <a:gd name="connsiteY160" fmla="*/ 5898387 h 6858000"/>
              <a:gd name="connsiteX161" fmla="*/ 6111924 w 6128435"/>
              <a:gd name="connsiteY161" fmla="*/ 5900444 h 6858000"/>
              <a:gd name="connsiteX162" fmla="*/ 6108716 w 6128435"/>
              <a:gd name="connsiteY162" fmla="*/ 5915345 h 6858000"/>
              <a:gd name="connsiteX163" fmla="*/ 6109524 w 6128435"/>
              <a:gd name="connsiteY163" fmla="*/ 5917328 h 6858000"/>
              <a:gd name="connsiteX164" fmla="*/ 6102493 w 6128435"/>
              <a:gd name="connsiteY164" fmla="*/ 5928602 h 6858000"/>
              <a:gd name="connsiteX165" fmla="*/ 6056863 w 6128435"/>
              <a:gd name="connsiteY165" fmla="*/ 6000643 h 6858000"/>
              <a:gd name="connsiteX166" fmla="*/ 6045436 w 6128435"/>
              <a:gd name="connsiteY166" fmla="*/ 6124480 h 6858000"/>
              <a:gd name="connsiteX167" fmla="*/ 6030489 w 6128435"/>
              <a:gd name="connsiteY167" fmla="*/ 6317666 h 6858000"/>
              <a:gd name="connsiteX168" fmla="*/ 6007492 w 6128435"/>
              <a:gd name="connsiteY168" fmla="*/ 6440818 h 6858000"/>
              <a:gd name="connsiteX169" fmla="*/ 6009467 w 6128435"/>
              <a:gd name="connsiteY169" fmla="*/ 6487076 h 6858000"/>
              <a:gd name="connsiteX170" fmla="*/ 5995064 w 6128435"/>
              <a:gd name="connsiteY170" fmla="*/ 6540791 h 6858000"/>
              <a:gd name="connsiteX171" fmla="*/ 5996309 w 6128435"/>
              <a:gd name="connsiteY171" fmla="*/ 6543961 h 6858000"/>
              <a:gd name="connsiteX172" fmla="*/ 5996048 w 6128435"/>
              <a:gd name="connsiteY172" fmla="*/ 6555444 h 6858000"/>
              <a:gd name="connsiteX173" fmla="*/ 6002524 w 6128435"/>
              <a:gd name="connsiteY173" fmla="*/ 6560188 h 6858000"/>
              <a:gd name="connsiteX174" fmla="*/ 6006823 w 6128435"/>
              <a:gd name="connsiteY174" fmla="*/ 6578546 h 6858000"/>
              <a:gd name="connsiteX175" fmla="*/ 6004510 w 6128435"/>
              <a:gd name="connsiteY175" fmla="*/ 6599256 h 6858000"/>
              <a:gd name="connsiteX176" fmla="*/ 5986207 w 6128435"/>
              <a:gd name="connsiteY176" fmla="*/ 6695855 h 6858000"/>
              <a:gd name="connsiteX177" fmla="*/ 5979428 w 6128435"/>
              <a:gd name="connsiteY177" fmla="*/ 6754678 h 6858000"/>
              <a:gd name="connsiteX178" fmla="*/ 5983398 w 6128435"/>
              <a:gd name="connsiteY178" fmla="*/ 6778641 h 6858000"/>
              <a:gd name="connsiteX179" fmla="*/ 5984543 w 6128435"/>
              <a:gd name="connsiteY179" fmla="*/ 6811016 h 6858000"/>
              <a:gd name="connsiteX180" fmla="*/ 5981802 w 6128435"/>
              <a:gd name="connsiteY180" fmla="*/ 6838578 h 6858000"/>
              <a:gd name="connsiteX181" fmla="*/ 5979671 w 6128435"/>
              <a:gd name="connsiteY181" fmla="*/ 6858000 h 6858000"/>
              <a:gd name="connsiteX182" fmla="*/ 0 w 6128435"/>
              <a:gd name="connsiteY182" fmla="*/ 6858000 h 6858000"/>
              <a:gd name="connsiteX183" fmla="*/ 0 w 6128435"/>
              <a:gd name="connsiteY18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6175 w 6128435"/>
              <a:gd name="connsiteY49" fmla="*/ 2407515 h 6858000"/>
              <a:gd name="connsiteX50" fmla="*/ 5271650 w 6128435"/>
              <a:gd name="connsiteY50" fmla="*/ 2440467 h 6858000"/>
              <a:gd name="connsiteX51" fmla="*/ 5271438 w 6128435"/>
              <a:gd name="connsiteY51" fmla="*/ 2447186 h 6858000"/>
              <a:gd name="connsiteX52" fmla="*/ 5271722 w 6128435"/>
              <a:gd name="connsiteY52" fmla="*/ 2447359 h 6858000"/>
              <a:gd name="connsiteX53" fmla="*/ 5272069 w 6128435"/>
              <a:gd name="connsiteY53" fmla="*/ 2454523 h 6858000"/>
              <a:gd name="connsiteX54" fmla="*/ 5271049 w 6128435"/>
              <a:gd name="connsiteY54" fmla="*/ 2459442 h 6858000"/>
              <a:gd name="connsiteX55" fmla="*/ 5270636 w 6128435"/>
              <a:gd name="connsiteY55" fmla="*/ 2472481 h 6858000"/>
              <a:gd name="connsiteX56" fmla="*/ 5272406 w 6128435"/>
              <a:gd name="connsiteY56" fmla="*/ 2477221 h 6858000"/>
              <a:gd name="connsiteX57" fmla="*/ 5307538 w 6128435"/>
              <a:gd name="connsiteY57" fmla="*/ 2514685 h 6858000"/>
              <a:gd name="connsiteX58" fmla="*/ 5337604 w 6128435"/>
              <a:gd name="connsiteY58" fmla="*/ 2597632 h 6858000"/>
              <a:gd name="connsiteX59" fmla="*/ 5407503 w 6128435"/>
              <a:gd name="connsiteY59" fmla="*/ 2786290 h 6858000"/>
              <a:gd name="connsiteX60" fmla="*/ 5407356 w 6128435"/>
              <a:gd name="connsiteY60" fmla="*/ 2787545 h 6858000"/>
              <a:gd name="connsiteX61" fmla="*/ 5411130 w 6128435"/>
              <a:gd name="connsiteY61" fmla="*/ 2788640 h 6858000"/>
              <a:gd name="connsiteX62" fmla="*/ 5416439 w 6128435"/>
              <a:gd name="connsiteY62" fmla="*/ 2805666 h 6858000"/>
              <a:gd name="connsiteX63" fmla="*/ 5416589 w 6128435"/>
              <a:gd name="connsiteY63" fmla="*/ 2810822 h 6858000"/>
              <a:gd name="connsiteX64" fmla="*/ 5418542 w 6128435"/>
              <a:gd name="connsiteY64" fmla="*/ 2817745 h 6858000"/>
              <a:gd name="connsiteX65" fmla="*/ 5418847 w 6128435"/>
              <a:gd name="connsiteY65" fmla="*/ 2817825 h 6858000"/>
              <a:gd name="connsiteX66" fmla="*/ 5423364 w 6128435"/>
              <a:gd name="connsiteY66" fmla="*/ 2858292 h 6858000"/>
              <a:gd name="connsiteX67" fmla="*/ 5479298 w 6128435"/>
              <a:gd name="connsiteY67" fmla="*/ 2947791 h 6858000"/>
              <a:gd name="connsiteX68" fmla="*/ 5481770 w 6128435"/>
              <a:gd name="connsiteY68" fmla="*/ 2951352 h 6858000"/>
              <a:gd name="connsiteX69" fmla="*/ 5481013 w 6128435"/>
              <a:gd name="connsiteY69" fmla="*/ 2973461 h 6858000"/>
              <a:gd name="connsiteX70" fmla="*/ 5482045 w 6128435"/>
              <a:gd name="connsiteY70" fmla="*/ 2984371 h 6858000"/>
              <a:gd name="connsiteX71" fmla="*/ 5479405 w 6128435"/>
              <a:gd name="connsiteY71" fmla="*/ 2988507 h 6858000"/>
              <a:gd name="connsiteX72" fmla="*/ 5482415 w 6128435"/>
              <a:gd name="connsiteY72" fmla="*/ 3004079 h 6858000"/>
              <a:gd name="connsiteX73" fmla="*/ 5483865 w 6128435"/>
              <a:gd name="connsiteY73" fmla="*/ 3005467 h 6858000"/>
              <a:gd name="connsiteX74" fmla="*/ 5482236 w 6128435"/>
              <a:gd name="connsiteY74" fmla="*/ 3019791 h 6858000"/>
              <a:gd name="connsiteX75" fmla="*/ 5475895 w 6128435"/>
              <a:gd name="connsiteY75" fmla="*/ 3033578 h 6858000"/>
              <a:gd name="connsiteX76" fmla="*/ 5477595 w 6128435"/>
              <a:gd name="connsiteY76" fmla="*/ 3250534 h 6858000"/>
              <a:gd name="connsiteX77" fmla="*/ 5532836 w 6128435"/>
              <a:gd name="connsiteY77" fmla="*/ 3353840 h 6858000"/>
              <a:gd name="connsiteX78" fmla="*/ 5561229 w 6128435"/>
              <a:gd name="connsiteY78" fmla="*/ 3395784 h 6858000"/>
              <a:gd name="connsiteX79" fmla="*/ 5589758 w 6128435"/>
              <a:gd name="connsiteY79" fmla="*/ 3506453 h 6858000"/>
              <a:gd name="connsiteX80" fmla="*/ 5596144 w 6128435"/>
              <a:gd name="connsiteY80" fmla="*/ 3534624 h 6858000"/>
              <a:gd name="connsiteX81" fmla="*/ 5597750 w 6128435"/>
              <a:gd name="connsiteY81" fmla="*/ 3534129 h 6858000"/>
              <a:gd name="connsiteX82" fmla="*/ 5599700 w 6128435"/>
              <a:gd name="connsiteY82" fmla="*/ 3547221 h 6858000"/>
              <a:gd name="connsiteX83" fmla="*/ 5615031 w 6128435"/>
              <a:gd name="connsiteY83" fmla="*/ 3557482 h 6858000"/>
              <a:gd name="connsiteX84" fmla="*/ 5618377 w 6128435"/>
              <a:gd name="connsiteY84" fmla="*/ 3588431 h 6858000"/>
              <a:gd name="connsiteX85" fmla="*/ 5612155 w 6128435"/>
              <a:gd name="connsiteY85" fmla="*/ 3589869 h 6858000"/>
              <a:gd name="connsiteX86" fmla="*/ 5620843 w 6128435"/>
              <a:gd name="connsiteY86" fmla="*/ 3606745 h 6858000"/>
              <a:gd name="connsiteX87" fmla="*/ 5655472 w 6128435"/>
              <a:gd name="connsiteY87" fmla="*/ 3678877 h 6858000"/>
              <a:gd name="connsiteX88" fmla="*/ 5680448 w 6128435"/>
              <a:gd name="connsiteY88" fmla="*/ 3717760 h 6858000"/>
              <a:gd name="connsiteX89" fmla="*/ 5683015 w 6128435"/>
              <a:gd name="connsiteY89" fmla="*/ 3762025 h 6858000"/>
              <a:gd name="connsiteX90" fmla="*/ 5696643 w 6128435"/>
              <a:gd name="connsiteY90" fmla="*/ 3773888 h 6858000"/>
              <a:gd name="connsiteX91" fmla="*/ 5699203 w 6128435"/>
              <a:gd name="connsiteY91" fmla="*/ 3775823 h 6858000"/>
              <a:gd name="connsiteX92" fmla="*/ 5704824 w 6128435"/>
              <a:gd name="connsiteY92" fmla="*/ 3785966 h 6858000"/>
              <a:gd name="connsiteX93" fmla="*/ 5712204 w 6128435"/>
              <a:gd name="connsiteY93" fmla="*/ 3785830 h 6858000"/>
              <a:gd name="connsiteX94" fmla="*/ 5724816 w 6128435"/>
              <a:gd name="connsiteY94" fmla="*/ 3798949 h 6858000"/>
              <a:gd name="connsiteX95" fmla="*/ 5733539 w 6128435"/>
              <a:gd name="connsiteY95" fmla="*/ 3818457 h 6858000"/>
              <a:gd name="connsiteX96" fmla="*/ 5768491 w 6128435"/>
              <a:gd name="connsiteY96" fmla="*/ 3914399 h 6858000"/>
              <a:gd name="connsiteX97" fmla="*/ 5793123 w 6128435"/>
              <a:gd name="connsiteY97" fmla="*/ 3969952 h 6858000"/>
              <a:gd name="connsiteX98" fmla="*/ 5808321 w 6128435"/>
              <a:gd name="connsiteY98" fmla="*/ 3988153 h 6858000"/>
              <a:gd name="connsiteX99" fmla="*/ 5825621 w 6128435"/>
              <a:gd name="connsiteY99" fmla="*/ 4015525 h 6858000"/>
              <a:gd name="connsiteX100" fmla="*/ 5860672 w 6128435"/>
              <a:gd name="connsiteY100" fmla="*/ 4061579 h 6858000"/>
              <a:gd name="connsiteX101" fmla="*/ 5872173 w 6128435"/>
              <a:gd name="connsiteY101" fmla="*/ 4088497 h 6858000"/>
              <a:gd name="connsiteX102" fmla="*/ 5883705 w 6128435"/>
              <a:gd name="connsiteY102" fmla="*/ 4101899 h 6858000"/>
              <a:gd name="connsiteX103" fmla="*/ 5885314 w 6128435"/>
              <a:gd name="connsiteY103" fmla="*/ 4108387 h 6858000"/>
              <a:gd name="connsiteX104" fmla="*/ 5894095 w 6128435"/>
              <a:gd name="connsiteY104" fmla="*/ 4128857 h 6858000"/>
              <a:gd name="connsiteX105" fmla="*/ 5898339 w 6128435"/>
              <a:gd name="connsiteY105" fmla="*/ 4140800 h 6858000"/>
              <a:gd name="connsiteX106" fmla="*/ 5899734 w 6128435"/>
              <a:gd name="connsiteY106" fmla="*/ 4145632 h 6858000"/>
              <a:gd name="connsiteX107" fmla="*/ 5897098 w 6128435"/>
              <a:gd name="connsiteY107" fmla="*/ 4157819 h 6858000"/>
              <a:gd name="connsiteX108" fmla="*/ 5903513 w 6128435"/>
              <a:gd name="connsiteY108" fmla="*/ 4187661 h 6858000"/>
              <a:gd name="connsiteX109" fmla="*/ 5917114 w 6128435"/>
              <a:gd name="connsiteY109" fmla="*/ 4213096 h 6858000"/>
              <a:gd name="connsiteX110" fmla="*/ 5921153 w 6128435"/>
              <a:gd name="connsiteY110" fmla="*/ 4236222 h 6858000"/>
              <a:gd name="connsiteX111" fmla="*/ 5924233 w 6128435"/>
              <a:gd name="connsiteY111" fmla="*/ 4242060 h 6858000"/>
              <a:gd name="connsiteX112" fmla="*/ 5928910 w 6128435"/>
              <a:gd name="connsiteY112" fmla="*/ 4300973 h 6858000"/>
              <a:gd name="connsiteX113" fmla="*/ 5939320 w 6128435"/>
              <a:gd name="connsiteY113" fmla="*/ 4340435 h 6858000"/>
              <a:gd name="connsiteX114" fmla="*/ 5946705 w 6128435"/>
              <a:gd name="connsiteY114" fmla="*/ 4428051 h 6858000"/>
              <a:gd name="connsiteX115" fmla="*/ 5949261 w 6128435"/>
              <a:gd name="connsiteY115" fmla="*/ 4449185 h 6858000"/>
              <a:gd name="connsiteX116" fmla="*/ 5957504 w 6128435"/>
              <a:gd name="connsiteY116" fmla="*/ 4465911 h 6858000"/>
              <a:gd name="connsiteX117" fmla="*/ 5964689 w 6128435"/>
              <a:gd name="connsiteY117" fmla="*/ 4468532 h 6858000"/>
              <a:gd name="connsiteX118" fmla="*/ 5967062 w 6128435"/>
              <a:gd name="connsiteY118" fmla="*/ 4479923 h 6858000"/>
              <a:gd name="connsiteX119" fmla="*/ 5968960 w 6128435"/>
              <a:gd name="connsiteY119" fmla="*/ 4482655 h 6858000"/>
              <a:gd name="connsiteX120" fmla="*/ 5978567 w 6128435"/>
              <a:gd name="connsiteY120" fmla="*/ 4498605 h 6858000"/>
              <a:gd name="connsiteX121" fmla="*/ 5980106 w 6128435"/>
              <a:gd name="connsiteY121" fmla="*/ 4585087 h 6858000"/>
              <a:gd name="connsiteX122" fmla="*/ 5998138 w 6128435"/>
              <a:gd name="connsiteY122" fmla="*/ 4697518 h 6858000"/>
              <a:gd name="connsiteX123" fmla="*/ 6013516 w 6128435"/>
              <a:gd name="connsiteY123" fmla="*/ 4786619 h 6858000"/>
              <a:gd name="connsiteX124" fmla="*/ 6025404 w 6128435"/>
              <a:gd name="connsiteY124" fmla="*/ 4858148 h 6858000"/>
              <a:gd name="connsiteX125" fmla="*/ 6007749 w 6128435"/>
              <a:gd name="connsiteY125" fmla="*/ 4964715 h 6858000"/>
              <a:gd name="connsiteX126" fmla="*/ 6005269 w 6128435"/>
              <a:gd name="connsiteY126" fmla="*/ 5150567 h 6858000"/>
              <a:gd name="connsiteX127" fmla="*/ 6001127 w 6128435"/>
              <a:gd name="connsiteY127" fmla="*/ 5164609 h 6858000"/>
              <a:gd name="connsiteX128" fmla="*/ 5996647 w 6128435"/>
              <a:gd name="connsiteY128" fmla="*/ 5185640 h 6858000"/>
              <a:gd name="connsiteX129" fmla="*/ 5998514 w 6128435"/>
              <a:gd name="connsiteY129" fmla="*/ 5189673 h 6858000"/>
              <a:gd name="connsiteX130" fmla="*/ 5995970 w 6128435"/>
              <a:gd name="connsiteY130" fmla="*/ 5221547 h 6858000"/>
              <a:gd name="connsiteX131" fmla="*/ 5997218 w 6128435"/>
              <a:gd name="connsiteY131" fmla="*/ 5222031 h 6858000"/>
              <a:gd name="connsiteX132" fmla="*/ 6002116 w 6128435"/>
              <a:gd name="connsiteY132" fmla="*/ 5231223 h 6858000"/>
              <a:gd name="connsiteX133" fmla="*/ 6008541 w 6128435"/>
              <a:gd name="connsiteY133" fmla="*/ 5248680 h 6858000"/>
              <a:gd name="connsiteX134" fmla="*/ 6039260 w 6128435"/>
              <a:gd name="connsiteY134" fmla="*/ 5289518 h 6858000"/>
              <a:gd name="connsiteX135" fmla="*/ 6036748 w 6128435"/>
              <a:gd name="connsiteY135" fmla="*/ 5322752 h 6858000"/>
              <a:gd name="connsiteX136" fmla="*/ 6036943 w 6128435"/>
              <a:gd name="connsiteY136" fmla="*/ 5329480 h 6858000"/>
              <a:gd name="connsiteX137" fmla="*/ 6037236 w 6128435"/>
              <a:gd name="connsiteY137" fmla="*/ 5329634 h 6858000"/>
              <a:gd name="connsiteX138" fmla="*/ 6038019 w 6128435"/>
              <a:gd name="connsiteY138" fmla="*/ 5336764 h 6858000"/>
              <a:gd name="connsiteX139" fmla="*/ 6037298 w 6128435"/>
              <a:gd name="connsiteY139" fmla="*/ 5341753 h 6858000"/>
              <a:gd name="connsiteX140" fmla="*/ 6037677 w 6128435"/>
              <a:gd name="connsiteY140" fmla="*/ 5354807 h 6858000"/>
              <a:gd name="connsiteX141" fmla="*/ 6039728 w 6128435"/>
              <a:gd name="connsiteY141" fmla="*/ 5359416 h 6858000"/>
              <a:gd name="connsiteX142" fmla="*/ 6043311 w 6128435"/>
              <a:gd name="connsiteY142" fmla="*/ 5361407 h 6858000"/>
              <a:gd name="connsiteX143" fmla="*/ 6042954 w 6128435"/>
              <a:gd name="connsiteY143" fmla="*/ 5362576 h 6858000"/>
              <a:gd name="connsiteX144" fmla="*/ 6053435 w 6128435"/>
              <a:gd name="connsiteY144" fmla="*/ 5387547 h 6858000"/>
              <a:gd name="connsiteX145" fmla="*/ 6065933 w 6128435"/>
              <a:gd name="connsiteY145" fmla="*/ 5443002 h 6858000"/>
              <a:gd name="connsiteX146" fmla="*/ 6068640 w 6128435"/>
              <a:gd name="connsiteY146" fmla="*/ 5474503 h 6858000"/>
              <a:gd name="connsiteX147" fmla="*/ 6080922 w 6128435"/>
              <a:gd name="connsiteY147" fmla="*/ 5561070 h 6858000"/>
              <a:gd name="connsiteX148" fmla="*/ 6096949 w 6128435"/>
              <a:gd name="connsiteY148" fmla="*/ 5648179 h 6858000"/>
              <a:gd name="connsiteX149" fmla="*/ 6125703 w 6128435"/>
              <a:gd name="connsiteY149" fmla="*/ 5692894 h 6858000"/>
              <a:gd name="connsiteX150" fmla="*/ 6126670 w 6128435"/>
              <a:gd name="connsiteY150" fmla="*/ 5697882 h 6858000"/>
              <a:gd name="connsiteX151" fmla="*/ 6124061 w 6128435"/>
              <a:gd name="connsiteY151" fmla="*/ 5710294 h 6858000"/>
              <a:gd name="connsiteX152" fmla="*/ 6122213 w 6128435"/>
              <a:gd name="connsiteY152" fmla="*/ 5714762 h 6858000"/>
              <a:gd name="connsiteX153" fmla="*/ 6121353 w 6128435"/>
              <a:gd name="connsiteY153" fmla="*/ 5721725 h 6858000"/>
              <a:gd name="connsiteX154" fmla="*/ 6121607 w 6128435"/>
              <a:gd name="connsiteY154" fmla="*/ 5721959 h 6858000"/>
              <a:gd name="connsiteX155" fmla="*/ 6120262 w 6128435"/>
              <a:gd name="connsiteY155" fmla="*/ 5728358 h 6858000"/>
              <a:gd name="connsiteX156" fmla="*/ 6110194 w 6128435"/>
              <a:gd name="connsiteY156" fmla="*/ 5758853 h 6858000"/>
              <a:gd name="connsiteX157" fmla="*/ 6127519 w 6128435"/>
              <a:gd name="connsiteY157" fmla="*/ 5865775 h 6858000"/>
              <a:gd name="connsiteX158" fmla="*/ 6128435 w 6128435"/>
              <a:gd name="connsiteY158" fmla="*/ 5870164 h 6858000"/>
              <a:gd name="connsiteX159" fmla="*/ 6119217 w 6128435"/>
              <a:gd name="connsiteY159" fmla="*/ 5888542 h 6858000"/>
              <a:gd name="connsiteX160" fmla="*/ 6115966 w 6128435"/>
              <a:gd name="connsiteY160" fmla="*/ 5898387 h 6858000"/>
              <a:gd name="connsiteX161" fmla="*/ 6111924 w 6128435"/>
              <a:gd name="connsiteY161" fmla="*/ 5900444 h 6858000"/>
              <a:gd name="connsiteX162" fmla="*/ 6108716 w 6128435"/>
              <a:gd name="connsiteY162" fmla="*/ 5915345 h 6858000"/>
              <a:gd name="connsiteX163" fmla="*/ 6109524 w 6128435"/>
              <a:gd name="connsiteY163" fmla="*/ 5917328 h 6858000"/>
              <a:gd name="connsiteX164" fmla="*/ 6102493 w 6128435"/>
              <a:gd name="connsiteY164" fmla="*/ 5928602 h 6858000"/>
              <a:gd name="connsiteX165" fmla="*/ 6056863 w 6128435"/>
              <a:gd name="connsiteY165" fmla="*/ 6000643 h 6858000"/>
              <a:gd name="connsiteX166" fmla="*/ 6045436 w 6128435"/>
              <a:gd name="connsiteY166" fmla="*/ 6124480 h 6858000"/>
              <a:gd name="connsiteX167" fmla="*/ 6030489 w 6128435"/>
              <a:gd name="connsiteY167" fmla="*/ 6317666 h 6858000"/>
              <a:gd name="connsiteX168" fmla="*/ 6007492 w 6128435"/>
              <a:gd name="connsiteY168" fmla="*/ 6440818 h 6858000"/>
              <a:gd name="connsiteX169" fmla="*/ 6009467 w 6128435"/>
              <a:gd name="connsiteY169" fmla="*/ 6487076 h 6858000"/>
              <a:gd name="connsiteX170" fmla="*/ 5995064 w 6128435"/>
              <a:gd name="connsiteY170" fmla="*/ 6540791 h 6858000"/>
              <a:gd name="connsiteX171" fmla="*/ 5996309 w 6128435"/>
              <a:gd name="connsiteY171" fmla="*/ 6543961 h 6858000"/>
              <a:gd name="connsiteX172" fmla="*/ 5996048 w 6128435"/>
              <a:gd name="connsiteY172" fmla="*/ 6555444 h 6858000"/>
              <a:gd name="connsiteX173" fmla="*/ 6002524 w 6128435"/>
              <a:gd name="connsiteY173" fmla="*/ 6560188 h 6858000"/>
              <a:gd name="connsiteX174" fmla="*/ 6006823 w 6128435"/>
              <a:gd name="connsiteY174" fmla="*/ 6578546 h 6858000"/>
              <a:gd name="connsiteX175" fmla="*/ 6004510 w 6128435"/>
              <a:gd name="connsiteY175" fmla="*/ 6599256 h 6858000"/>
              <a:gd name="connsiteX176" fmla="*/ 5986207 w 6128435"/>
              <a:gd name="connsiteY176" fmla="*/ 6695855 h 6858000"/>
              <a:gd name="connsiteX177" fmla="*/ 5979428 w 6128435"/>
              <a:gd name="connsiteY177" fmla="*/ 6754678 h 6858000"/>
              <a:gd name="connsiteX178" fmla="*/ 5983398 w 6128435"/>
              <a:gd name="connsiteY178" fmla="*/ 6778641 h 6858000"/>
              <a:gd name="connsiteX179" fmla="*/ 5984543 w 6128435"/>
              <a:gd name="connsiteY179" fmla="*/ 6811016 h 6858000"/>
              <a:gd name="connsiteX180" fmla="*/ 5981802 w 6128435"/>
              <a:gd name="connsiteY180" fmla="*/ 6838578 h 6858000"/>
              <a:gd name="connsiteX181" fmla="*/ 5979671 w 6128435"/>
              <a:gd name="connsiteY181" fmla="*/ 6858000 h 6858000"/>
              <a:gd name="connsiteX182" fmla="*/ 0 w 6128435"/>
              <a:gd name="connsiteY182" fmla="*/ 6858000 h 6858000"/>
              <a:gd name="connsiteX183" fmla="*/ 0 w 6128435"/>
              <a:gd name="connsiteY18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6175 w 6128435"/>
              <a:gd name="connsiteY49" fmla="*/ 2407515 h 6858000"/>
              <a:gd name="connsiteX50" fmla="*/ 5271650 w 6128435"/>
              <a:gd name="connsiteY50" fmla="*/ 2440467 h 6858000"/>
              <a:gd name="connsiteX51" fmla="*/ 5271438 w 6128435"/>
              <a:gd name="connsiteY51" fmla="*/ 2447186 h 6858000"/>
              <a:gd name="connsiteX52" fmla="*/ 5271722 w 6128435"/>
              <a:gd name="connsiteY52" fmla="*/ 2447359 h 6858000"/>
              <a:gd name="connsiteX53" fmla="*/ 5272069 w 6128435"/>
              <a:gd name="connsiteY53" fmla="*/ 2454523 h 6858000"/>
              <a:gd name="connsiteX54" fmla="*/ 5271049 w 6128435"/>
              <a:gd name="connsiteY54" fmla="*/ 2459442 h 6858000"/>
              <a:gd name="connsiteX55" fmla="*/ 5270636 w 6128435"/>
              <a:gd name="connsiteY55" fmla="*/ 2472481 h 6858000"/>
              <a:gd name="connsiteX56" fmla="*/ 5272406 w 6128435"/>
              <a:gd name="connsiteY56" fmla="*/ 2477221 h 6858000"/>
              <a:gd name="connsiteX57" fmla="*/ 5307538 w 6128435"/>
              <a:gd name="connsiteY57" fmla="*/ 2514685 h 6858000"/>
              <a:gd name="connsiteX58" fmla="*/ 5337604 w 6128435"/>
              <a:gd name="connsiteY58" fmla="*/ 2597632 h 6858000"/>
              <a:gd name="connsiteX59" fmla="*/ 5407503 w 6128435"/>
              <a:gd name="connsiteY59" fmla="*/ 2786290 h 6858000"/>
              <a:gd name="connsiteX60" fmla="*/ 5407356 w 6128435"/>
              <a:gd name="connsiteY60" fmla="*/ 2787545 h 6858000"/>
              <a:gd name="connsiteX61" fmla="*/ 5411130 w 6128435"/>
              <a:gd name="connsiteY61" fmla="*/ 2788640 h 6858000"/>
              <a:gd name="connsiteX62" fmla="*/ 5416439 w 6128435"/>
              <a:gd name="connsiteY62" fmla="*/ 2805666 h 6858000"/>
              <a:gd name="connsiteX63" fmla="*/ 5416589 w 6128435"/>
              <a:gd name="connsiteY63" fmla="*/ 2810822 h 6858000"/>
              <a:gd name="connsiteX64" fmla="*/ 5418542 w 6128435"/>
              <a:gd name="connsiteY64" fmla="*/ 2817745 h 6858000"/>
              <a:gd name="connsiteX65" fmla="*/ 5418847 w 6128435"/>
              <a:gd name="connsiteY65" fmla="*/ 2817825 h 6858000"/>
              <a:gd name="connsiteX66" fmla="*/ 5423364 w 6128435"/>
              <a:gd name="connsiteY66" fmla="*/ 2858292 h 6858000"/>
              <a:gd name="connsiteX67" fmla="*/ 5479298 w 6128435"/>
              <a:gd name="connsiteY67" fmla="*/ 2947791 h 6858000"/>
              <a:gd name="connsiteX68" fmla="*/ 5481770 w 6128435"/>
              <a:gd name="connsiteY68" fmla="*/ 2951352 h 6858000"/>
              <a:gd name="connsiteX69" fmla="*/ 5481013 w 6128435"/>
              <a:gd name="connsiteY69" fmla="*/ 2973461 h 6858000"/>
              <a:gd name="connsiteX70" fmla="*/ 5482045 w 6128435"/>
              <a:gd name="connsiteY70" fmla="*/ 2984371 h 6858000"/>
              <a:gd name="connsiteX71" fmla="*/ 5479405 w 6128435"/>
              <a:gd name="connsiteY71" fmla="*/ 2988507 h 6858000"/>
              <a:gd name="connsiteX72" fmla="*/ 5482415 w 6128435"/>
              <a:gd name="connsiteY72" fmla="*/ 3004079 h 6858000"/>
              <a:gd name="connsiteX73" fmla="*/ 5483865 w 6128435"/>
              <a:gd name="connsiteY73" fmla="*/ 3005467 h 6858000"/>
              <a:gd name="connsiteX74" fmla="*/ 5482236 w 6128435"/>
              <a:gd name="connsiteY74" fmla="*/ 3019791 h 6858000"/>
              <a:gd name="connsiteX75" fmla="*/ 5475895 w 6128435"/>
              <a:gd name="connsiteY75" fmla="*/ 3033578 h 6858000"/>
              <a:gd name="connsiteX76" fmla="*/ 5477595 w 6128435"/>
              <a:gd name="connsiteY76" fmla="*/ 3250534 h 6858000"/>
              <a:gd name="connsiteX77" fmla="*/ 5532836 w 6128435"/>
              <a:gd name="connsiteY77" fmla="*/ 3353840 h 6858000"/>
              <a:gd name="connsiteX78" fmla="*/ 5561229 w 6128435"/>
              <a:gd name="connsiteY78" fmla="*/ 3395784 h 6858000"/>
              <a:gd name="connsiteX79" fmla="*/ 5589758 w 6128435"/>
              <a:gd name="connsiteY79" fmla="*/ 3506453 h 6858000"/>
              <a:gd name="connsiteX80" fmla="*/ 5596144 w 6128435"/>
              <a:gd name="connsiteY80" fmla="*/ 3534624 h 6858000"/>
              <a:gd name="connsiteX81" fmla="*/ 5597750 w 6128435"/>
              <a:gd name="connsiteY81" fmla="*/ 3534129 h 6858000"/>
              <a:gd name="connsiteX82" fmla="*/ 5599700 w 6128435"/>
              <a:gd name="connsiteY82" fmla="*/ 3547221 h 6858000"/>
              <a:gd name="connsiteX83" fmla="*/ 5615031 w 6128435"/>
              <a:gd name="connsiteY83" fmla="*/ 3557482 h 6858000"/>
              <a:gd name="connsiteX84" fmla="*/ 5618377 w 6128435"/>
              <a:gd name="connsiteY84" fmla="*/ 3588431 h 6858000"/>
              <a:gd name="connsiteX85" fmla="*/ 5612155 w 6128435"/>
              <a:gd name="connsiteY85" fmla="*/ 3589869 h 6858000"/>
              <a:gd name="connsiteX86" fmla="*/ 5620843 w 6128435"/>
              <a:gd name="connsiteY86" fmla="*/ 3606745 h 6858000"/>
              <a:gd name="connsiteX87" fmla="*/ 5655472 w 6128435"/>
              <a:gd name="connsiteY87" fmla="*/ 3678877 h 6858000"/>
              <a:gd name="connsiteX88" fmla="*/ 5680448 w 6128435"/>
              <a:gd name="connsiteY88" fmla="*/ 3717760 h 6858000"/>
              <a:gd name="connsiteX89" fmla="*/ 5683015 w 6128435"/>
              <a:gd name="connsiteY89" fmla="*/ 3762025 h 6858000"/>
              <a:gd name="connsiteX90" fmla="*/ 5696643 w 6128435"/>
              <a:gd name="connsiteY90" fmla="*/ 3773888 h 6858000"/>
              <a:gd name="connsiteX91" fmla="*/ 5699203 w 6128435"/>
              <a:gd name="connsiteY91" fmla="*/ 3775823 h 6858000"/>
              <a:gd name="connsiteX92" fmla="*/ 5704824 w 6128435"/>
              <a:gd name="connsiteY92" fmla="*/ 3785966 h 6858000"/>
              <a:gd name="connsiteX93" fmla="*/ 5712204 w 6128435"/>
              <a:gd name="connsiteY93" fmla="*/ 3785830 h 6858000"/>
              <a:gd name="connsiteX94" fmla="*/ 5724816 w 6128435"/>
              <a:gd name="connsiteY94" fmla="*/ 3798949 h 6858000"/>
              <a:gd name="connsiteX95" fmla="*/ 5733539 w 6128435"/>
              <a:gd name="connsiteY95" fmla="*/ 3818457 h 6858000"/>
              <a:gd name="connsiteX96" fmla="*/ 5768491 w 6128435"/>
              <a:gd name="connsiteY96" fmla="*/ 3914399 h 6858000"/>
              <a:gd name="connsiteX97" fmla="*/ 5793123 w 6128435"/>
              <a:gd name="connsiteY97" fmla="*/ 3969952 h 6858000"/>
              <a:gd name="connsiteX98" fmla="*/ 5808321 w 6128435"/>
              <a:gd name="connsiteY98" fmla="*/ 3988153 h 6858000"/>
              <a:gd name="connsiteX99" fmla="*/ 5825621 w 6128435"/>
              <a:gd name="connsiteY99" fmla="*/ 4015525 h 6858000"/>
              <a:gd name="connsiteX100" fmla="*/ 5860672 w 6128435"/>
              <a:gd name="connsiteY100" fmla="*/ 4061579 h 6858000"/>
              <a:gd name="connsiteX101" fmla="*/ 5872173 w 6128435"/>
              <a:gd name="connsiteY101" fmla="*/ 4088497 h 6858000"/>
              <a:gd name="connsiteX102" fmla="*/ 5883705 w 6128435"/>
              <a:gd name="connsiteY102" fmla="*/ 4101899 h 6858000"/>
              <a:gd name="connsiteX103" fmla="*/ 5885314 w 6128435"/>
              <a:gd name="connsiteY103" fmla="*/ 4108387 h 6858000"/>
              <a:gd name="connsiteX104" fmla="*/ 5894095 w 6128435"/>
              <a:gd name="connsiteY104" fmla="*/ 4128857 h 6858000"/>
              <a:gd name="connsiteX105" fmla="*/ 5898339 w 6128435"/>
              <a:gd name="connsiteY105" fmla="*/ 4140800 h 6858000"/>
              <a:gd name="connsiteX106" fmla="*/ 5899734 w 6128435"/>
              <a:gd name="connsiteY106" fmla="*/ 4145632 h 6858000"/>
              <a:gd name="connsiteX107" fmla="*/ 5897098 w 6128435"/>
              <a:gd name="connsiteY107" fmla="*/ 4157819 h 6858000"/>
              <a:gd name="connsiteX108" fmla="*/ 5903513 w 6128435"/>
              <a:gd name="connsiteY108" fmla="*/ 4187661 h 6858000"/>
              <a:gd name="connsiteX109" fmla="*/ 5917114 w 6128435"/>
              <a:gd name="connsiteY109" fmla="*/ 4213096 h 6858000"/>
              <a:gd name="connsiteX110" fmla="*/ 5921153 w 6128435"/>
              <a:gd name="connsiteY110" fmla="*/ 4236222 h 6858000"/>
              <a:gd name="connsiteX111" fmla="*/ 5924233 w 6128435"/>
              <a:gd name="connsiteY111" fmla="*/ 4242060 h 6858000"/>
              <a:gd name="connsiteX112" fmla="*/ 5928910 w 6128435"/>
              <a:gd name="connsiteY112" fmla="*/ 4300973 h 6858000"/>
              <a:gd name="connsiteX113" fmla="*/ 5939320 w 6128435"/>
              <a:gd name="connsiteY113" fmla="*/ 4340435 h 6858000"/>
              <a:gd name="connsiteX114" fmla="*/ 5946705 w 6128435"/>
              <a:gd name="connsiteY114" fmla="*/ 4428051 h 6858000"/>
              <a:gd name="connsiteX115" fmla="*/ 5949261 w 6128435"/>
              <a:gd name="connsiteY115" fmla="*/ 4449185 h 6858000"/>
              <a:gd name="connsiteX116" fmla="*/ 5957504 w 6128435"/>
              <a:gd name="connsiteY116" fmla="*/ 4465911 h 6858000"/>
              <a:gd name="connsiteX117" fmla="*/ 5964689 w 6128435"/>
              <a:gd name="connsiteY117" fmla="*/ 4468532 h 6858000"/>
              <a:gd name="connsiteX118" fmla="*/ 5967062 w 6128435"/>
              <a:gd name="connsiteY118" fmla="*/ 4479923 h 6858000"/>
              <a:gd name="connsiteX119" fmla="*/ 5968960 w 6128435"/>
              <a:gd name="connsiteY119" fmla="*/ 4482655 h 6858000"/>
              <a:gd name="connsiteX120" fmla="*/ 5978567 w 6128435"/>
              <a:gd name="connsiteY120" fmla="*/ 4498605 h 6858000"/>
              <a:gd name="connsiteX121" fmla="*/ 5980106 w 6128435"/>
              <a:gd name="connsiteY121" fmla="*/ 4585087 h 6858000"/>
              <a:gd name="connsiteX122" fmla="*/ 5998138 w 6128435"/>
              <a:gd name="connsiteY122" fmla="*/ 4697518 h 6858000"/>
              <a:gd name="connsiteX123" fmla="*/ 6013516 w 6128435"/>
              <a:gd name="connsiteY123" fmla="*/ 4786619 h 6858000"/>
              <a:gd name="connsiteX124" fmla="*/ 6025404 w 6128435"/>
              <a:gd name="connsiteY124" fmla="*/ 4858148 h 6858000"/>
              <a:gd name="connsiteX125" fmla="*/ 6007749 w 6128435"/>
              <a:gd name="connsiteY125" fmla="*/ 4964715 h 6858000"/>
              <a:gd name="connsiteX126" fmla="*/ 6005269 w 6128435"/>
              <a:gd name="connsiteY126" fmla="*/ 5150567 h 6858000"/>
              <a:gd name="connsiteX127" fmla="*/ 6001127 w 6128435"/>
              <a:gd name="connsiteY127" fmla="*/ 5164609 h 6858000"/>
              <a:gd name="connsiteX128" fmla="*/ 5996647 w 6128435"/>
              <a:gd name="connsiteY128" fmla="*/ 5185640 h 6858000"/>
              <a:gd name="connsiteX129" fmla="*/ 5998514 w 6128435"/>
              <a:gd name="connsiteY129" fmla="*/ 5189673 h 6858000"/>
              <a:gd name="connsiteX130" fmla="*/ 5995970 w 6128435"/>
              <a:gd name="connsiteY130" fmla="*/ 5221547 h 6858000"/>
              <a:gd name="connsiteX131" fmla="*/ 5997218 w 6128435"/>
              <a:gd name="connsiteY131" fmla="*/ 5222031 h 6858000"/>
              <a:gd name="connsiteX132" fmla="*/ 6002116 w 6128435"/>
              <a:gd name="connsiteY132" fmla="*/ 5231223 h 6858000"/>
              <a:gd name="connsiteX133" fmla="*/ 6008541 w 6128435"/>
              <a:gd name="connsiteY133" fmla="*/ 5248680 h 6858000"/>
              <a:gd name="connsiteX134" fmla="*/ 6039260 w 6128435"/>
              <a:gd name="connsiteY134" fmla="*/ 5289518 h 6858000"/>
              <a:gd name="connsiteX135" fmla="*/ 6036748 w 6128435"/>
              <a:gd name="connsiteY135" fmla="*/ 5322752 h 6858000"/>
              <a:gd name="connsiteX136" fmla="*/ 6036943 w 6128435"/>
              <a:gd name="connsiteY136" fmla="*/ 5329480 h 6858000"/>
              <a:gd name="connsiteX137" fmla="*/ 6037236 w 6128435"/>
              <a:gd name="connsiteY137" fmla="*/ 5329634 h 6858000"/>
              <a:gd name="connsiteX138" fmla="*/ 6038019 w 6128435"/>
              <a:gd name="connsiteY138" fmla="*/ 5336764 h 6858000"/>
              <a:gd name="connsiteX139" fmla="*/ 6037298 w 6128435"/>
              <a:gd name="connsiteY139" fmla="*/ 5341753 h 6858000"/>
              <a:gd name="connsiteX140" fmla="*/ 6037677 w 6128435"/>
              <a:gd name="connsiteY140" fmla="*/ 5354807 h 6858000"/>
              <a:gd name="connsiteX141" fmla="*/ 6039728 w 6128435"/>
              <a:gd name="connsiteY141" fmla="*/ 5359416 h 6858000"/>
              <a:gd name="connsiteX142" fmla="*/ 6043311 w 6128435"/>
              <a:gd name="connsiteY142" fmla="*/ 5361407 h 6858000"/>
              <a:gd name="connsiteX143" fmla="*/ 6042954 w 6128435"/>
              <a:gd name="connsiteY143" fmla="*/ 5362576 h 6858000"/>
              <a:gd name="connsiteX144" fmla="*/ 6053435 w 6128435"/>
              <a:gd name="connsiteY144" fmla="*/ 5387547 h 6858000"/>
              <a:gd name="connsiteX145" fmla="*/ 6065933 w 6128435"/>
              <a:gd name="connsiteY145" fmla="*/ 5443002 h 6858000"/>
              <a:gd name="connsiteX146" fmla="*/ 6068640 w 6128435"/>
              <a:gd name="connsiteY146" fmla="*/ 5474503 h 6858000"/>
              <a:gd name="connsiteX147" fmla="*/ 6080922 w 6128435"/>
              <a:gd name="connsiteY147" fmla="*/ 5561070 h 6858000"/>
              <a:gd name="connsiteX148" fmla="*/ 6096949 w 6128435"/>
              <a:gd name="connsiteY148" fmla="*/ 5648179 h 6858000"/>
              <a:gd name="connsiteX149" fmla="*/ 6125703 w 6128435"/>
              <a:gd name="connsiteY149" fmla="*/ 5692894 h 6858000"/>
              <a:gd name="connsiteX150" fmla="*/ 6126670 w 6128435"/>
              <a:gd name="connsiteY150" fmla="*/ 5697882 h 6858000"/>
              <a:gd name="connsiteX151" fmla="*/ 6124061 w 6128435"/>
              <a:gd name="connsiteY151" fmla="*/ 5710294 h 6858000"/>
              <a:gd name="connsiteX152" fmla="*/ 6122213 w 6128435"/>
              <a:gd name="connsiteY152" fmla="*/ 5714762 h 6858000"/>
              <a:gd name="connsiteX153" fmla="*/ 6121353 w 6128435"/>
              <a:gd name="connsiteY153" fmla="*/ 5721725 h 6858000"/>
              <a:gd name="connsiteX154" fmla="*/ 6121607 w 6128435"/>
              <a:gd name="connsiteY154" fmla="*/ 5721959 h 6858000"/>
              <a:gd name="connsiteX155" fmla="*/ 6120262 w 6128435"/>
              <a:gd name="connsiteY155" fmla="*/ 5728358 h 6858000"/>
              <a:gd name="connsiteX156" fmla="*/ 6110194 w 6128435"/>
              <a:gd name="connsiteY156" fmla="*/ 5758853 h 6858000"/>
              <a:gd name="connsiteX157" fmla="*/ 6127519 w 6128435"/>
              <a:gd name="connsiteY157" fmla="*/ 5865775 h 6858000"/>
              <a:gd name="connsiteX158" fmla="*/ 6128435 w 6128435"/>
              <a:gd name="connsiteY158" fmla="*/ 5870164 h 6858000"/>
              <a:gd name="connsiteX159" fmla="*/ 6119217 w 6128435"/>
              <a:gd name="connsiteY159" fmla="*/ 5888542 h 6858000"/>
              <a:gd name="connsiteX160" fmla="*/ 6115966 w 6128435"/>
              <a:gd name="connsiteY160" fmla="*/ 5898387 h 6858000"/>
              <a:gd name="connsiteX161" fmla="*/ 6111924 w 6128435"/>
              <a:gd name="connsiteY161" fmla="*/ 5900444 h 6858000"/>
              <a:gd name="connsiteX162" fmla="*/ 6108716 w 6128435"/>
              <a:gd name="connsiteY162" fmla="*/ 5915345 h 6858000"/>
              <a:gd name="connsiteX163" fmla="*/ 6109524 w 6128435"/>
              <a:gd name="connsiteY163" fmla="*/ 5917328 h 6858000"/>
              <a:gd name="connsiteX164" fmla="*/ 6102493 w 6128435"/>
              <a:gd name="connsiteY164" fmla="*/ 5928602 h 6858000"/>
              <a:gd name="connsiteX165" fmla="*/ 6056863 w 6128435"/>
              <a:gd name="connsiteY165" fmla="*/ 6000643 h 6858000"/>
              <a:gd name="connsiteX166" fmla="*/ 6045436 w 6128435"/>
              <a:gd name="connsiteY166" fmla="*/ 6124480 h 6858000"/>
              <a:gd name="connsiteX167" fmla="*/ 6030489 w 6128435"/>
              <a:gd name="connsiteY167" fmla="*/ 6317666 h 6858000"/>
              <a:gd name="connsiteX168" fmla="*/ 6007492 w 6128435"/>
              <a:gd name="connsiteY168" fmla="*/ 6440818 h 6858000"/>
              <a:gd name="connsiteX169" fmla="*/ 6009467 w 6128435"/>
              <a:gd name="connsiteY169" fmla="*/ 6487076 h 6858000"/>
              <a:gd name="connsiteX170" fmla="*/ 5995064 w 6128435"/>
              <a:gd name="connsiteY170" fmla="*/ 6540791 h 6858000"/>
              <a:gd name="connsiteX171" fmla="*/ 5996309 w 6128435"/>
              <a:gd name="connsiteY171" fmla="*/ 6543961 h 6858000"/>
              <a:gd name="connsiteX172" fmla="*/ 5996048 w 6128435"/>
              <a:gd name="connsiteY172" fmla="*/ 6555444 h 6858000"/>
              <a:gd name="connsiteX173" fmla="*/ 6002524 w 6128435"/>
              <a:gd name="connsiteY173" fmla="*/ 6560188 h 6858000"/>
              <a:gd name="connsiteX174" fmla="*/ 6006823 w 6128435"/>
              <a:gd name="connsiteY174" fmla="*/ 6578546 h 6858000"/>
              <a:gd name="connsiteX175" fmla="*/ 6004510 w 6128435"/>
              <a:gd name="connsiteY175" fmla="*/ 6599256 h 6858000"/>
              <a:gd name="connsiteX176" fmla="*/ 5986207 w 6128435"/>
              <a:gd name="connsiteY176" fmla="*/ 6695855 h 6858000"/>
              <a:gd name="connsiteX177" fmla="*/ 5979428 w 6128435"/>
              <a:gd name="connsiteY177" fmla="*/ 6754678 h 6858000"/>
              <a:gd name="connsiteX178" fmla="*/ 5983398 w 6128435"/>
              <a:gd name="connsiteY178" fmla="*/ 6778641 h 6858000"/>
              <a:gd name="connsiteX179" fmla="*/ 5984543 w 6128435"/>
              <a:gd name="connsiteY179" fmla="*/ 6811016 h 6858000"/>
              <a:gd name="connsiteX180" fmla="*/ 5981802 w 6128435"/>
              <a:gd name="connsiteY180" fmla="*/ 6838578 h 6858000"/>
              <a:gd name="connsiteX181" fmla="*/ 5979671 w 6128435"/>
              <a:gd name="connsiteY181" fmla="*/ 6858000 h 6858000"/>
              <a:gd name="connsiteX182" fmla="*/ 0 w 6128435"/>
              <a:gd name="connsiteY182" fmla="*/ 6858000 h 6858000"/>
              <a:gd name="connsiteX183" fmla="*/ 0 w 6128435"/>
              <a:gd name="connsiteY18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6175 w 6128435"/>
              <a:gd name="connsiteY49" fmla="*/ 2407515 h 6858000"/>
              <a:gd name="connsiteX50" fmla="*/ 5271650 w 6128435"/>
              <a:gd name="connsiteY50" fmla="*/ 2440467 h 6858000"/>
              <a:gd name="connsiteX51" fmla="*/ 5271438 w 6128435"/>
              <a:gd name="connsiteY51" fmla="*/ 2447186 h 6858000"/>
              <a:gd name="connsiteX52" fmla="*/ 5271722 w 6128435"/>
              <a:gd name="connsiteY52" fmla="*/ 2447359 h 6858000"/>
              <a:gd name="connsiteX53" fmla="*/ 5272069 w 6128435"/>
              <a:gd name="connsiteY53" fmla="*/ 2454523 h 6858000"/>
              <a:gd name="connsiteX54" fmla="*/ 5271049 w 6128435"/>
              <a:gd name="connsiteY54" fmla="*/ 2459442 h 6858000"/>
              <a:gd name="connsiteX55" fmla="*/ 5270636 w 6128435"/>
              <a:gd name="connsiteY55" fmla="*/ 2472481 h 6858000"/>
              <a:gd name="connsiteX56" fmla="*/ 5272406 w 6128435"/>
              <a:gd name="connsiteY56" fmla="*/ 2477221 h 6858000"/>
              <a:gd name="connsiteX57" fmla="*/ 5307538 w 6128435"/>
              <a:gd name="connsiteY57" fmla="*/ 2514685 h 6858000"/>
              <a:gd name="connsiteX58" fmla="*/ 5337604 w 6128435"/>
              <a:gd name="connsiteY58" fmla="*/ 2597632 h 6858000"/>
              <a:gd name="connsiteX59" fmla="*/ 5407503 w 6128435"/>
              <a:gd name="connsiteY59" fmla="*/ 2786290 h 6858000"/>
              <a:gd name="connsiteX60" fmla="*/ 5407356 w 6128435"/>
              <a:gd name="connsiteY60" fmla="*/ 2787545 h 6858000"/>
              <a:gd name="connsiteX61" fmla="*/ 5411130 w 6128435"/>
              <a:gd name="connsiteY61" fmla="*/ 2788640 h 6858000"/>
              <a:gd name="connsiteX62" fmla="*/ 5416439 w 6128435"/>
              <a:gd name="connsiteY62" fmla="*/ 2805666 h 6858000"/>
              <a:gd name="connsiteX63" fmla="*/ 5416589 w 6128435"/>
              <a:gd name="connsiteY63" fmla="*/ 2810822 h 6858000"/>
              <a:gd name="connsiteX64" fmla="*/ 5418542 w 6128435"/>
              <a:gd name="connsiteY64" fmla="*/ 2817745 h 6858000"/>
              <a:gd name="connsiteX65" fmla="*/ 5418847 w 6128435"/>
              <a:gd name="connsiteY65" fmla="*/ 2817825 h 6858000"/>
              <a:gd name="connsiteX66" fmla="*/ 5423364 w 6128435"/>
              <a:gd name="connsiteY66" fmla="*/ 2858292 h 6858000"/>
              <a:gd name="connsiteX67" fmla="*/ 5479298 w 6128435"/>
              <a:gd name="connsiteY67" fmla="*/ 2947791 h 6858000"/>
              <a:gd name="connsiteX68" fmla="*/ 5481770 w 6128435"/>
              <a:gd name="connsiteY68" fmla="*/ 2951352 h 6858000"/>
              <a:gd name="connsiteX69" fmla="*/ 5481013 w 6128435"/>
              <a:gd name="connsiteY69" fmla="*/ 2973461 h 6858000"/>
              <a:gd name="connsiteX70" fmla="*/ 5482045 w 6128435"/>
              <a:gd name="connsiteY70" fmla="*/ 2984371 h 6858000"/>
              <a:gd name="connsiteX71" fmla="*/ 5479405 w 6128435"/>
              <a:gd name="connsiteY71" fmla="*/ 2988507 h 6858000"/>
              <a:gd name="connsiteX72" fmla="*/ 5482415 w 6128435"/>
              <a:gd name="connsiteY72" fmla="*/ 3004079 h 6858000"/>
              <a:gd name="connsiteX73" fmla="*/ 5483865 w 6128435"/>
              <a:gd name="connsiteY73" fmla="*/ 3005467 h 6858000"/>
              <a:gd name="connsiteX74" fmla="*/ 5482236 w 6128435"/>
              <a:gd name="connsiteY74" fmla="*/ 3019791 h 6858000"/>
              <a:gd name="connsiteX75" fmla="*/ 5475895 w 6128435"/>
              <a:gd name="connsiteY75" fmla="*/ 3033578 h 6858000"/>
              <a:gd name="connsiteX76" fmla="*/ 5477595 w 6128435"/>
              <a:gd name="connsiteY76" fmla="*/ 3250534 h 6858000"/>
              <a:gd name="connsiteX77" fmla="*/ 5532836 w 6128435"/>
              <a:gd name="connsiteY77" fmla="*/ 3353840 h 6858000"/>
              <a:gd name="connsiteX78" fmla="*/ 5561229 w 6128435"/>
              <a:gd name="connsiteY78" fmla="*/ 3395784 h 6858000"/>
              <a:gd name="connsiteX79" fmla="*/ 5589758 w 6128435"/>
              <a:gd name="connsiteY79" fmla="*/ 3506453 h 6858000"/>
              <a:gd name="connsiteX80" fmla="*/ 5596144 w 6128435"/>
              <a:gd name="connsiteY80" fmla="*/ 3534624 h 6858000"/>
              <a:gd name="connsiteX81" fmla="*/ 5597750 w 6128435"/>
              <a:gd name="connsiteY81" fmla="*/ 3534129 h 6858000"/>
              <a:gd name="connsiteX82" fmla="*/ 5599700 w 6128435"/>
              <a:gd name="connsiteY82" fmla="*/ 3547221 h 6858000"/>
              <a:gd name="connsiteX83" fmla="*/ 5615031 w 6128435"/>
              <a:gd name="connsiteY83" fmla="*/ 3557482 h 6858000"/>
              <a:gd name="connsiteX84" fmla="*/ 5618377 w 6128435"/>
              <a:gd name="connsiteY84" fmla="*/ 3588431 h 6858000"/>
              <a:gd name="connsiteX85" fmla="*/ 5612155 w 6128435"/>
              <a:gd name="connsiteY85" fmla="*/ 3589869 h 6858000"/>
              <a:gd name="connsiteX86" fmla="*/ 5620843 w 6128435"/>
              <a:gd name="connsiteY86" fmla="*/ 3606745 h 6858000"/>
              <a:gd name="connsiteX87" fmla="*/ 5655472 w 6128435"/>
              <a:gd name="connsiteY87" fmla="*/ 3678877 h 6858000"/>
              <a:gd name="connsiteX88" fmla="*/ 5680448 w 6128435"/>
              <a:gd name="connsiteY88" fmla="*/ 3717760 h 6858000"/>
              <a:gd name="connsiteX89" fmla="*/ 5683015 w 6128435"/>
              <a:gd name="connsiteY89" fmla="*/ 3762025 h 6858000"/>
              <a:gd name="connsiteX90" fmla="*/ 5696643 w 6128435"/>
              <a:gd name="connsiteY90" fmla="*/ 3773888 h 6858000"/>
              <a:gd name="connsiteX91" fmla="*/ 5699203 w 6128435"/>
              <a:gd name="connsiteY91" fmla="*/ 3775823 h 6858000"/>
              <a:gd name="connsiteX92" fmla="*/ 5704824 w 6128435"/>
              <a:gd name="connsiteY92" fmla="*/ 3785966 h 6858000"/>
              <a:gd name="connsiteX93" fmla="*/ 5712204 w 6128435"/>
              <a:gd name="connsiteY93" fmla="*/ 3785830 h 6858000"/>
              <a:gd name="connsiteX94" fmla="*/ 5724816 w 6128435"/>
              <a:gd name="connsiteY94" fmla="*/ 3798949 h 6858000"/>
              <a:gd name="connsiteX95" fmla="*/ 5733539 w 6128435"/>
              <a:gd name="connsiteY95" fmla="*/ 3818457 h 6858000"/>
              <a:gd name="connsiteX96" fmla="*/ 5768491 w 6128435"/>
              <a:gd name="connsiteY96" fmla="*/ 3914399 h 6858000"/>
              <a:gd name="connsiteX97" fmla="*/ 5793123 w 6128435"/>
              <a:gd name="connsiteY97" fmla="*/ 3969952 h 6858000"/>
              <a:gd name="connsiteX98" fmla="*/ 5808321 w 6128435"/>
              <a:gd name="connsiteY98" fmla="*/ 3988153 h 6858000"/>
              <a:gd name="connsiteX99" fmla="*/ 5825621 w 6128435"/>
              <a:gd name="connsiteY99" fmla="*/ 4015525 h 6858000"/>
              <a:gd name="connsiteX100" fmla="*/ 5860672 w 6128435"/>
              <a:gd name="connsiteY100" fmla="*/ 4061579 h 6858000"/>
              <a:gd name="connsiteX101" fmla="*/ 5872173 w 6128435"/>
              <a:gd name="connsiteY101" fmla="*/ 4088497 h 6858000"/>
              <a:gd name="connsiteX102" fmla="*/ 5883705 w 6128435"/>
              <a:gd name="connsiteY102" fmla="*/ 4101899 h 6858000"/>
              <a:gd name="connsiteX103" fmla="*/ 5885314 w 6128435"/>
              <a:gd name="connsiteY103" fmla="*/ 4108387 h 6858000"/>
              <a:gd name="connsiteX104" fmla="*/ 5894095 w 6128435"/>
              <a:gd name="connsiteY104" fmla="*/ 4128857 h 6858000"/>
              <a:gd name="connsiteX105" fmla="*/ 5898339 w 6128435"/>
              <a:gd name="connsiteY105" fmla="*/ 4140800 h 6858000"/>
              <a:gd name="connsiteX106" fmla="*/ 5899734 w 6128435"/>
              <a:gd name="connsiteY106" fmla="*/ 4145632 h 6858000"/>
              <a:gd name="connsiteX107" fmla="*/ 5897098 w 6128435"/>
              <a:gd name="connsiteY107" fmla="*/ 4157819 h 6858000"/>
              <a:gd name="connsiteX108" fmla="*/ 5903513 w 6128435"/>
              <a:gd name="connsiteY108" fmla="*/ 4187661 h 6858000"/>
              <a:gd name="connsiteX109" fmla="*/ 5917114 w 6128435"/>
              <a:gd name="connsiteY109" fmla="*/ 4213096 h 6858000"/>
              <a:gd name="connsiteX110" fmla="*/ 5921153 w 6128435"/>
              <a:gd name="connsiteY110" fmla="*/ 4236222 h 6858000"/>
              <a:gd name="connsiteX111" fmla="*/ 5924233 w 6128435"/>
              <a:gd name="connsiteY111" fmla="*/ 4242060 h 6858000"/>
              <a:gd name="connsiteX112" fmla="*/ 5928910 w 6128435"/>
              <a:gd name="connsiteY112" fmla="*/ 4300973 h 6858000"/>
              <a:gd name="connsiteX113" fmla="*/ 5939320 w 6128435"/>
              <a:gd name="connsiteY113" fmla="*/ 4340435 h 6858000"/>
              <a:gd name="connsiteX114" fmla="*/ 5946705 w 6128435"/>
              <a:gd name="connsiteY114" fmla="*/ 4428051 h 6858000"/>
              <a:gd name="connsiteX115" fmla="*/ 5949261 w 6128435"/>
              <a:gd name="connsiteY115" fmla="*/ 4449185 h 6858000"/>
              <a:gd name="connsiteX116" fmla="*/ 5957504 w 6128435"/>
              <a:gd name="connsiteY116" fmla="*/ 4465911 h 6858000"/>
              <a:gd name="connsiteX117" fmla="*/ 5964689 w 6128435"/>
              <a:gd name="connsiteY117" fmla="*/ 4468532 h 6858000"/>
              <a:gd name="connsiteX118" fmla="*/ 5967062 w 6128435"/>
              <a:gd name="connsiteY118" fmla="*/ 4479923 h 6858000"/>
              <a:gd name="connsiteX119" fmla="*/ 5968960 w 6128435"/>
              <a:gd name="connsiteY119" fmla="*/ 4482655 h 6858000"/>
              <a:gd name="connsiteX120" fmla="*/ 5978567 w 6128435"/>
              <a:gd name="connsiteY120" fmla="*/ 4498605 h 6858000"/>
              <a:gd name="connsiteX121" fmla="*/ 5980106 w 6128435"/>
              <a:gd name="connsiteY121" fmla="*/ 4585087 h 6858000"/>
              <a:gd name="connsiteX122" fmla="*/ 5998138 w 6128435"/>
              <a:gd name="connsiteY122" fmla="*/ 4697518 h 6858000"/>
              <a:gd name="connsiteX123" fmla="*/ 6013516 w 6128435"/>
              <a:gd name="connsiteY123" fmla="*/ 4786619 h 6858000"/>
              <a:gd name="connsiteX124" fmla="*/ 6025404 w 6128435"/>
              <a:gd name="connsiteY124" fmla="*/ 4858148 h 6858000"/>
              <a:gd name="connsiteX125" fmla="*/ 6007749 w 6128435"/>
              <a:gd name="connsiteY125" fmla="*/ 4964715 h 6858000"/>
              <a:gd name="connsiteX126" fmla="*/ 6005269 w 6128435"/>
              <a:gd name="connsiteY126" fmla="*/ 5150567 h 6858000"/>
              <a:gd name="connsiteX127" fmla="*/ 6001127 w 6128435"/>
              <a:gd name="connsiteY127" fmla="*/ 5164609 h 6858000"/>
              <a:gd name="connsiteX128" fmla="*/ 5996647 w 6128435"/>
              <a:gd name="connsiteY128" fmla="*/ 5185640 h 6858000"/>
              <a:gd name="connsiteX129" fmla="*/ 5998514 w 6128435"/>
              <a:gd name="connsiteY129" fmla="*/ 5189673 h 6858000"/>
              <a:gd name="connsiteX130" fmla="*/ 5995970 w 6128435"/>
              <a:gd name="connsiteY130" fmla="*/ 5221547 h 6858000"/>
              <a:gd name="connsiteX131" fmla="*/ 5997218 w 6128435"/>
              <a:gd name="connsiteY131" fmla="*/ 5222031 h 6858000"/>
              <a:gd name="connsiteX132" fmla="*/ 6002116 w 6128435"/>
              <a:gd name="connsiteY132" fmla="*/ 5231223 h 6858000"/>
              <a:gd name="connsiteX133" fmla="*/ 6008541 w 6128435"/>
              <a:gd name="connsiteY133" fmla="*/ 5248680 h 6858000"/>
              <a:gd name="connsiteX134" fmla="*/ 6039260 w 6128435"/>
              <a:gd name="connsiteY134" fmla="*/ 5289518 h 6858000"/>
              <a:gd name="connsiteX135" fmla="*/ 6036748 w 6128435"/>
              <a:gd name="connsiteY135" fmla="*/ 5322752 h 6858000"/>
              <a:gd name="connsiteX136" fmla="*/ 6036943 w 6128435"/>
              <a:gd name="connsiteY136" fmla="*/ 5329480 h 6858000"/>
              <a:gd name="connsiteX137" fmla="*/ 6037236 w 6128435"/>
              <a:gd name="connsiteY137" fmla="*/ 5329634 h 6858000"/>
              <a:gd name="connsiteX138" fmla="*/ 6038019 w 6128435"/>
              <a:gd name="connsiteY138" fmla="*/ 5336764 h 6858000"/>
              <a:gd name="connsiteX139" fmla="*/ 6037298 w 6128435"/>
              <a:gd name="connsiteY139" fmla="*/ 5341753 h 6858000"/>
              <a:gd name="connsiteX140" fmla="*/ 6037677 w 6128435"/>
              <a:gd name="connsiteY140" fmla="*/ 5354807 h 6858000"/>
              <a:gd name="connsiteX141" fmla="*/ 6039728 w 6128435"/>
              <a:gd name="connsiteY141" fmla="*/ 5359416 h 6858000"/>
              <a:gd name="connsiteX142" fmla="*/ 6043311 w 6128435"/>
              <a:gd name="connsiteY142" fmla="*/ 5361407 h 6858000"/>
              <a:gd name="connsiteX143" fmla="*/ 6042954 w 6128435"/>
              <a:gd name="connsiteY143" fmla="*/ 5362576 h 6858000"/>
              <a:gd name="connsiteX144" fmla="*/ 6053435 w 6128435"/>
              <a:gd name="connsiteY144" fmla="*/ 5387547 h 6858000"/>
              <a:gd name="connsiteX145" fmla="*/ 6065933 w 6128435"/>
              <a:gd name="connsiteY145" fmla="*/ 5443002 h 6858000"/>
              <a:gd name="connsiteX146" fmla="*/ 6068640 w 6128435"/>
              <a:gd name="connsiteY146" fmla="*/ 5474503 h 6858000"/>
              <a:gd name="connsiteX147" fmla="*/ 6080922 w 6128435"/>
              <a:gd name="connsiteY147" fmla="*/ 5561070 h 6858000"/>
              <a:gd name="connsiteX148" fmla="*/ 6096949 w 6128435"/>
              <a:gd name="connsiteY148" fmla="*/ 5648179 h 6858000"/>
              <a:gd name="connsiteX149" fmla="*/ 6125703 w 6128435"/>
              <a:gd name="connsiteY149" fmla="*/ 5692894 h 6858000"/>
              <a:gd name="connsiteX150" fmla="*/ 6126670 w 6128435"/>
              <a:gd name="connsiteY150" fmla="*/ 5697882 h 6858000"/>
              <a:gd name="connsiteX151" fmla="*/ 6124061 w 6128435"/>
              <a:gd name="connsiteY151" fmla="*/ 5710294 h 6858000"/>
              <a:gd name="connsiteX152" fmla="*/ 6122213 w 6128435"/>
              <a:gd name="connsiteY152" fmla="*/ 5714762 h 6858000"/>
              <a:gd name="connsiteX153" fmla="*/ 6121353 w 6128435"/>
              <a:gd name="connsiteY153" fmla="*/ 5721725 h 6858000"/>
              <a:gd name="connsiteX154" fmla="*/ 6121607 w 6128435"/>
              <a:gd name="connsiteY154" fmla="*/ 5721959 h 6858000"/>
              <a:gd name="connsiteX155" fmla="*/ 6120262 w 6128435"/>
              <a:gd name="connsiteY155" fmla="*/ 5728358 h 6858000"/>
              <a:gd name="connsiteX156" fmla="*/ 6110194 w 6128435"/>
              <a:gd name="connsiteY156" fmla="*/ 5758853 h 6858000"/>
              <a:gd name="connsiteX157" fmla="*/ 6127519 w 6128435"/>
              <a:gd name="connsiteY157" fmla="*/ 5865775 h 6858000"/>
              <a:gd name="connsiteX158" fmla="*/ 6128435 w 6128435"/>
              <a:gd name="connsiteY158" fmla="*/ 5870164 h 6858000"/>
              <a:gd name="connsiteX159" fmla="*/ 6119217 w 6128435"/>
              <a:gd name="connsiteY159" fmla="*/ 5888542 h 6858000"/>
              <a:gd name="connsiteX160" fmla="*/ 6115966 w 6128435"/>
              <a:gd name="connsiteY160" fmla="*/ 5898387 h 6858000"/>
              <a:gd name="connsiteX161" fmla="*/ 6111924 w 6128435"/>
              <a:gd name="connsiteY161" fmla="*/ 5900444 h 6858000"/>
              <a:gd name="connsiteX162" fmla="*/ 6108716 w 6128435"/>
              <a:gd name="connsiteY162" fmla="*/ 5915345 h 6858000"/>
              <a:gd name="connsiteX163" fmla="*/ 6109524 w 6128435"/>
              <a:gd name="connsiteY163" fmla="*/ 5917328 h 6858000"/>
              <a:gd name="connsiteX164" fmla="*/ 6102493 w 6128435"/>
              <a:gd name="connsiteY164" fmla="*/ 5928602 h 6858000"/>
              <a:gd name="connsiteX165" fmla="*/ 6056863 w 6128435"/>
              <a:gd name="connsiteY165" fmla="*/ 6000643 h 6858000"/>
              <a:gd name="connsiteX166" fmla="*/ 6045436 w 6128435"/>
              <a:gd name="connsiteY166" fmla="*/ 6124480 h 6858000"/>
              <a:gd name="connsiteX167" fmla="*/ 6030489 w 6128435"/>
              <a:gd name="connsiteY167" fmla="*/ 6317666 h 6858000"/>
              <a:gd name="connsiteX168" fmla="*/ 6007492 w 6128435"/>
              <a:gd name="connsiteY168" fmla="*/ 6440818 h 6858000"/>
              <a:gd name="connsiteX169" fmla="*/ 6009467 w 6128435"/>
              <a:gd name="connsiteY169" fmla="*/ 6487076 h 6858000"/>
              <a:gd name="connsiteX170" fmla="*/ 5995064 w 6128435"/>
              <a:gd name="connsiteY170" fmla="*/ 6540791 h 6858000"/>
              <a:gd name="connsiteX171" fmla="*/ 5996309 w 6128435"/>
              <a:gd name="connsiteY171" fmla="*/ 6543961 h 6858000"/>
              <a:gd name="connsiteX172" fmla="*/ 5996048 w 6128435"/>
              <a:gd name="connsiteY172" fmla="*/ 6555444 h 6858000"/>
              <a:gd name="connsiteX173" fmla="*/ 6002524 w 6128435"/>
              <a:gd name="connsiteY173" fmla="*/ 6560188 h 6858000"/>
              <a:gd name="connsiteX174" fmla="*/ 6006823 w 6128435"/>
              <a:gd name="connsiteY174" fmla="*/ 6578546 h 6858000"/>
              <a:gd name="connsiteX175" fmla="*/ 6004510 w 6128435"/>
              <a:gd name="connsiteY175" fmla="*/ 6599256 h 6858000"/>
              <a:gd name="connsiteX176" fmla="*/ 5986207 w 6128435"/>
              <a:gd name="connsiteY176" fmla="*/ 6695855 h 6858000"/>
              <a:gd name="connsiteX177" fmla="*/ 5979428 w 6128435"/>
              <a:gd name="connsiteY177" fmla="*/ 6754678 h 6858000"/>
              <a:gd name="connsiteX178" fmla="*/ 5983398 w 6128435"/>
              <a:gd name="connsiteY178" fmla="*/ 6778641 h 6858000"/>
              <a:gd name="connsiteX179" fmla="*/ 5984543 w 6128435"/>
              <a:gd name="connsiteY179" fmla="*/ 6811016 h 6858000"/>
              <a:gd name="connsiteX180" fmla="*/ 5981802 w 6128435"/>
              <a:gd name="connsiteY180" fmla="*/ 6838578 h 6858000"/>
              <a:gd name="connsiteX181" fmla="*/ 5979671 w 6128435"/>
              <a:gd name="connsiteY181" fmla="*/ 6858000 h 6858000"/>
              <a:gd name="connsiteX182" fmla="*/ 0 w 6128435"/>
              <a:gd name="connsiteY182" fmla="*/ 6858000 h 6858000"/>
              <a:gd name="connsiteX183" fmla="*/ 0 w 6128435"/>
              <a:gd name="connsiteY18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1650 w 6128435"/>
              <a:gd name="connsiteY49" fmla="*/ 2440467 h 6858000"/>
              <a:gd name="connsiteX50" fmla="*/ 5271438 w 6128435"/>
              <a:gd name="connsiteY50" fmla="*/ 2447186 h 6858000"/>
              <a:gd name="connsiteX51" fmla="*/ 5271722 w 6128435"/>
              <a:gd name="connsiteY51" fmla="*/ 2447359 h 6858000"/>
              <a:gd name="connsiteX52" fmla="*/ 5272069 w 6128435"/>
              <a:gd name="connsiteY52" fmla="*/ 2454523 h 6858000"/>
              <a:gd name="connsiteX53" fmla="*/ 5271049 w 6128435"/>
              <a:gd name="connsiteY53" fmla="*/ 2459442 h 6858000"/>
              <a:gd name="connsiteX54" fmla="*/ 5270636 w 6128435"/>
              <a:gd name="connsiteY54" fmla="*/ 2472481 h 6858000"/>
              <a:gd name="connsiteX55" fmla="*/ 5272406 w 6128435"/>
              <a:gd name="connsiteY55" fmla="*/ 2477221 h 6858000"/>
              <a:gd name="connsiteX56" fmla="*/ 5307538 w 6128435"/>
              <a:gd name="connsiteY56" fmla="*/ 2514685 h 6858000"/>
              <a:gd name="connsiteX57" fmla="*/ 5337604 w 6128435"/>
              <a:gd name="connsiteY57" fmla="*/ 2597632 h 6858000"/>
              <a:gd name="connsiteX58" fmla="*/ 5407503 w 6128435"/>
              <a:gd name="connsiteY58" fmla="*/ 2786290 h 6858000"/>
              <a:gd name="connsiteX59" fmla="*/ 5407356 w 6128435"/>
              <a:gd name="connsiteY59" fmla="*/ 2787545 h 6858000"/>
              <a:gd name="connsiteX60" fmla="*/ 5411130 w 6128435"/>
              <a:gd name="connsiteY60" fmla="*/ 2788640 h 6858000"/>
              <a:gd name="connsiteX61" fmla="*/ 5416439 w 6128435"/>
              <a:gd name="connsiteY61" fmla="*/ 2805666 h 6858000"/>
              <a:gd name="connsiteX62" fmla="*/ 5416589 w 6128435"/>
              <a:gd name="connsiteY62" fmla="*/ 2810822 h 6858000"/>
              <a:gd name="connsiteX63" fmla="*/ 5418542 w 6128435"/>
              <a:gd name="connsiteY63" fmla="*/ 2817745 h 6858000"/>
              <a:gd name="connsiteX64" fmla="*/ 5418847 w 6128435"/>
              <a:gd name="connsiteY64" fmla="*/ 2817825 h 6858000"/>
              <a:gd name="connsiteX65" fmla="*/ 5423364 w 6128435"/>
              <a:gd name="connsiteY65" fmla="*/ 2858292 h 6858000"/>
              <a:gd name="connsiteX66" fmla="*/ 5479298 w 6128435"/>
              <a:gd name="connsiteY66" fmla="*/ 2947791 h 6858000"/>
              <a:gd name="connsiteX67" fmla="*/ 5481770 w 6128435"/>
              <a:gd name="connsiteY67" fmla="*/ 2951352 h 6858000"/>
              <a:gd name="connsiteX68" fmla="*/ 5481013 w 6128435"/>
              <a:gd name="connsiteY68" fmla="*/ 2973461 h 6858000"/>
              <a:gd name="connsiteX69" fmla="*/ 5482045 w 6128435"/>
              <a:gd name="connsiteY69" fmla="*/ 2984371 h 6858000"/>
              <a:gd name="connsiteX70" fmla="*/ 5479405 w 6128435"/>
              <a:gd name="connsiteY70" fmla="*/ 2988507 h 6858000"/>
              <a:gd name="connsiteX71" fmla="*/ 5482415 w 6128435"/>
              <a:gd name="connsiteY71" fmla="*/ 3004079 h 6858000"/>
              <a:gd name="connsiteX72" fmla="*/ 5483865 w 6128435"/>
              <a:gd name="connsiteY72" fmla="*/ 3005467 h 6858000"/>
              <a:gd name="connsiteX73" fmla="*/ 5482236 w 6128435"/>
              <a:gd name="connsiteY73" fmla="*/ 3019791 h 6858000"/>
              <a:gd name="connsiteX74" fmla="*/ 5475895 w 6128435"/>
              <a:gd name="connsiteY74" fmla="*/ 3033578 h 6858000"/>
              <a:gd name="connsiteX75" fmla="*/ 5477595 w 6128435"/>
              <a:gd name="connsiteY75" fmla="*/ 3250534 h 6858000"/>
              <a:gd name="connsiteX76" fmla="*/ 5532836 w 6128435"/>
              <a:gd name="connsiteY76" fmla="*/ 3353840 h 6858000"/>
              <a:gd name="connsiteX77" fmla="*/ 5561229 w 6128435"/>
              <a:gd name="connsiteY77" fmla="*/ 3395784 h 6858000"/>
              <a:gd name="connsiteX78" fmla="*/ 5589758 w 6128435"/>
              <a:gd name="connsiteY78" fmla="*/ 3506453 h 6858000"/>
              <a:gd name="connsiteX79" fmla="*/ 5596144 w 6128435"/>
              <a:gd name="connsiteY79" fmla="*/ 3534624 h 6858000"/>
              <a:gd name="connsiteX80" fmla="*/ 5597750 w 6128435"/>
              <a:gd name="connsiteY80" fmla="*/ 3534129 h 6858000"/>
              <a:gd name="connsiteX81" fmla="*/ 5599700 w 6128435"/>
              <a:gd name="connsiteY81" fmla="*/ 3547221 h 6858000"/>
              <a:gd name="connsiteX82" fmla="*/ 5615031 w 6128435"/>
              <a:gd name="connsiteY82" fmla="*/ 3557482 h 6858000"/>
              <a:gd name="connsiteX83" fmla="*/ 5618377 w 6128435"/>
              <a:gd name="connsiteY83" fmla="*/ 3588431 h 6858000"/>
              <a:gd name="connsiteX84" fmla="*/ 5612155 w 6128435"/>
              <a:gd name="connsiteY84" fmla="*/ 3589869 h 6858000"/>
              <a:gd name="connsiteX85" fmla="*/ 5620843 w 6128435"/>
              <a:gd name="connsiteY85" fmla="*/ 3606745 h 6858000"/>
              <a:gd name="connsiteX86" fmla="*/ 5655472 w 6128435"/>
              <a:gd name="connsiteY86" fmla="*/ 3678877 h 6858000"/>
              <a:gd name="connsiteX87" fmla="*/ 5680448 w 6128435"/>
              <a:gd name="connsiteY87" fmla="*/ 3717760 h 6858000"/>
              <a:gd name="connsiteX88" fmla="*/ 5683015 w 6128435"/>
              <a:gd name="connsiteY88" fmla="*/ 3762025 h 6858000"/>
              <a:gd name="connsiteX89" fmla="*/ 5696643 w 6128435"/>
              <a:gd name="connsiteY89" fmla="*/ 3773888 h 6858000"/>
              <a:gd name="connsiteX90" fmla="*/ 5699203 w 6128435"/>
              <a:gd name="connsiteY90" fmla="*/ 3775823 h 6858000"/>
              <a:gd name="connsiteX91" fmla="*/ 5704824 w 6128435"/>
              <a:gd name="connsiteY91" fmla="*/ 3785966 h 6858000"/>
              <a:gd name="connsiteX92" fmla="*/ 5712204 w 6128435"/>
              <a:gd name="connsiteY92" fmla="*/ 3785830 h 6858000"/>
              <a:gd name="connsiteX93" fmla="*/ 5724816 w 6128435"/>
              <a:gd name="connsiteY93" fmla="*/ 3798949 h 6858000"/>
              <a:gd name="connsiteX94" fmla="*/ 5733539 w 6128435"/>
              <a:gd name="connsiteY94" fmla="*/ 3818457 h 6858000"/>
              <a:gd name="connsiteX95" fmla="*/ 5768491 w 6128435"/>
              <a:gd name="connsiteY95" fmla="*/ 3914399 h 6858000"/>
              <a:gd name="connsiteX96" fmla="*/ 5793123 w 6128435"/>
              <a:gd name="connsiteY96" fmla="*/ 3969952 h 6858000"/>
              <a:gd name="connsiteX97" fmla="*/ 5808321 w 6128435"/>
              <a:gd name="connsiteY97" fmla="*/ 3988153 h 6858000"/>
              <a:gd name="connsiteX98" fmla="*/ 5825621 w 6128435"/>
              <a:gd name="connsiteY98" fmla="*/ 4015525 h 6858000"/>
              <a:gd name="connsiteX99" fmla="*/ 5860672 w 6128435"/>
              <a:gd name="connsiteY99" fmla="*/ 4061579 h 6858000"/>
              <a:gd name="connsiteX100" fmla="*/ 5872173 w 6128435"/>
              <a:gd name="connsiteY100" fmla="*/ 4088497 h 6858000"/>
              <a:gd name="connsiteX101" fmla="*/ 5883705 w 6128435"/>
              <a:gd name="connsiteY101" fmla="*/ 4101899 h 6858000"/>
              <a:gd name="connsiteX102" fmla="*/ 5885314 w 6128435"/>
              <a:gd name="connsiteY102" fmla="*/ 4108387 h 6858000"/>
              <a:gd name="connsiteX103" fmla="*/ 5894095 w 6128435"/>
              <a:gd name="connsiteY103" fmla="*/ 4128857 h 6858000"/>
              <a:gd name="connsiteX104" fmla="*/ 5898339 w 6128435"/>
              <a:gd name="connsiteY104" fmla="*/ 4140800 h 6858000"/>
              <a:gd name="connsiteX105" fmla="*/ 5899734 w 6128435"/>
              <a:gd name="connsiteY105" fmla="*/ 4145632 h 6858000"/>
              <a:gd name="connsiteX106" fmla="*/ 5897098 w 6128435"/>
              <a:gd name="connsiteY106" fmla="*/ 4157819 h 6858000"/>
              <a:gd name="connsiteX107" fmla="*/ 5903513 w 6128435"/>
              <a:gd name="connsiteY107" fmla="*/ 4187661 h 6858000"/>
              <a:gd name="connsiteX108" fmla="*/ 5917114 w 6128435"/>
              <a:gd name="connsiteY108" fmla="*/ 4213096 h 6858000"/>
              <a:gd name="connsiteX109" fmla="*/ 5921153 w 6128435"/>
              <a:gd name="connsiteY109" fmla="*/ 4236222 h 6858000"/>
              <a:gd name="connsiteX110" fmla="*/ 5924233 w 6128435"/>
              <a:gd name="connsiteY110" fmla="*/ 4242060 h 6858000"/>
              <a:gd name="connsiteX111" fmla="*/ 5928910 w 6128435"/>
              <a:gd name="connsiteY111" fmla="*/ 4300973 h 6858000"/>
              <a:gd name="connsiteX112" fmla="*/ 5939320 w 6128435"/>
              <a:gd name="connsiteY112" fmla="*/ 4340435 h 6858000"/>
              <a:gd name="connsiteX113" fmla="*/ 5946705 w 6128435"/>
              <a:gd name="connsiteY113" fmla="*/ 4428051 h 6858000"/>
              <a:gd name="connsiteX114" fmla="*/ 5949261 w 6128435"/>
              <a:gd name="connsiteY114" fmla="*/ 4449185 h 6858000"/>
              <a:gd name="connsiteX115" fmla="*/ 5957504 w 6128435"/>
              <a:gd name="connsiteY115" fmla="*/ 4465911 h 6858000"/>
              <a:gd name="connsiteX116" fmla="*/ 5964689 w 6128435"/>
              <a:gd name="connsiteY116" fmla="*/ 4468532 h 6858000"/>
              <a:gd name="connsiteX117" fmla="*/ 5967062 w 6128435"/>
              <a:gd name="connsiteY117" fmla="*/ 4479923 h 6858000"/>
              <a:gd name="connsiteX118" fmla="*/ 5968960 w 6128435"/>
              <a:gd name="connsiteY118" fmla="*/ 4482655 h 6858000"/>
              <a:gd name="connsiteX119" fmla="*/ 5978567 w 6128435"/>
              <a:gd name="connsiteY119" fmla="*/ 4498605 h 6858000"/>
              <a:gd name="connsiteX120" fmla="*/ 5980106 w 6128435"/>
              <a:gd name="connsiteY120" fmla="*/ 4585087 h 6858000"/>
              <a:gd name="connsiteX121" fmla="*/ 5998138 w 6128435"/>
              <a:gd name="connsiteY121" fmla="*/ 4697518 h 6858000"/>
              <a:gd name="connsiteX122" fmla="*/ 6013516 w 6128435"/>
              <a:gd name="connsiteY122" fmla="*/ 4786619 h 6858000"/>
              <a:gd name="connsiteX123" fmla="*/ 6025404 w 6128435"/>
              <a:gd name="connsiteY123" fmla="*/ 4858148 h 6858000"/>
              <a:gd name="connsiteX124" fmla="*/ 6007749 w 6128435"/>
              <a:gd name="connsiteY124" fmla="*/ 4964715 h 6858000"/>
              <a:gd name="connsiteX125" fmla="*/ 6005269 w 6128435"/>
              <a:gd name="connsiteY125" fmla="*/ 5150567 h 6858000"/>
              <a:gd name="connsiteX126" fmla="*/ 6001127 w 6128435"/>
              <a:gd name="connsiteY126" fmla="*/ 5164609 h 6858000"/>
              <a:gd name="connsiteX127" fmla="*/ 5996647 w 6128435"/>
              <a:gd name="connsiteY127" fmla="*/ 5185640 h 6858000"/>
              <a:gd name="connsiteX128" fmla="*/ 5998514 w 6128435"/>
              <a:gd name="connsiteY128" fmla="*/ 5189673 h 6858000"/>
              <a:gd name="connsiteX129" fmla="*/ 5995970 w 6128435"/>
              <a:gd name="connsiteY129" fmla="*/ 5221547 h 6858000"/>
              <a:gd name="connsiteX130" fmla="*/ 5997218 w 6128435"/>
              <a:gd name="connsiteY130" fmla="*/ 5222031 h 6858000"/>
              <a:gd name="connsiteX131" fmla="*/ 6002116 w 6128435"/>
              <a:gd name="connsiteY131" fmla="*/ 5231223 h 6858000"/>
              <a:gd name="connsiteX132" fmla="*/ 6008541 w 6128435"/>
              <a:gd name="connsiteY132" fmla="*/ 5248680 h 6858000"/>
              <a:gd name="connsiteX133" fmla="*/ 6039260 w 6128435"/>
              <a:gd name="connsiteY133" fmla="*/ 5289518 h 6858000"/>
              <a:gd name="connsiteX134" fmla="*/ 6036748 w 6128435"/>
              <a:gd name="connsiteY134" fmla="*/ 5322752 h 6858000"/>
              <a:gd name="connsiteX135" fmla="*/ 6036943 w 6128435"/>
              <a:gd name="connsiteY135" fmla="*/ 5329480 h 6858000"/>
              <a:gd name="connsiteX136" fmla="*/ 6037236 w 6128435"/>
              <a:gd name="connsiteY136" fmla="*/ 5329634 h 6858000"/>
              <a:gd name="connsiteX137" fmla="*/ 6038019 w 6128435"/>
              <a:gd name="connsiteY137" fmla="*/ 5336764 h 6858000"/>
              <a:gd name="connsiteX138" fmla="*/ 6037298 w 6128435"/>
              <a:gd name="connsiteY138" fmla="*/ 5341753 h 6858000"/>
              <a:gd name="connsiteX139" fmla="*/ 6037677 w 6128435"/>
              <a:gd name="connsiteY139" fmla="*/ 5354807 h 6858000"/>
              <a:gd name="connsiteX140" fmla="*/ 6039728 w 6128435"/>
              <a:gd name="connsiteY140" fmla="*/ 5359416 h 6858000"/>
              <a:gd name="connsiteX141" fmla="*/ 6043311 w 6128435"/>
              <a:gd name="connsiteY141" fmla="*/ 5361407 h 6858000"/>
              <a:gd name="connsiteX142" fmla="*/ 6042954 w 6128435"/>
              <a:gd name="connsiteY142" fmla="*/ 5362576 h 6858000"/>
              <a:gd name="connsiteX143" fmla="*/ 6053435 w 6128435"/>
              <a:gd name="connsiteY143" fmla="*/ 5387547 h 6858000"/>
              <a:gd name="connsiteX144" fmla="*/ 6065933 w 6128435"/>
              <a:gd name="connsiteY144" fmla="*/ 5443002 h 6858000"/>
              <a:gd name="connsiteX145" fmla="*/ 6068640 w 6128435"/>
              <a:gd name="connsiteY145" fmla="*/ 5474503 h 6858000"/>
              <a:gd name="connsiteX146" fmla="*/ 6080922 w 6128435"/>
              <a:gd name="connsiteY146" fmla="*/ 5561070 h 6858000"/>
              <a:gd name="connsiteX147" fmla="*/ 6096949 w 6128435"/>
              <a:gd name="connsiteY147" fmla="*/ 5648179 h 6858000"/>
              <a:gd name="connsiteX148" fmla="*/ 6125703 w 6128435"/>
              <a:gd name="connsiteY148" fmla="*/ 5692894 h 6858000"/>
              <a:gd name="connsiteX149" fmla="*/ 6126670 w 6128435"/>
              <a:gd name="connsiteY149" fmla="*/ 5697882 h 6858000"/>
              <a:gd name="connsiteX150" fmla="*/ 6124061 w 6128435"/>
              <a:gd name="connsiteY150" fmla="*/ 5710294 h 6858000"/>
              <a:gd name="connsiteX151" fmla="*/ 6122213 w 6128435"/>
              <a:gd name="connsiteY151" fmla="*/ 5714762 h 6858000"/>
              <a:gd name="connsiteX152" fmla="*/ 6121353 w 6128435"/>
              <a:gd name="connsiteY152" fmla="*/ 5721725 h 6858000"/>
              <a:gd name="connsiteX153" fmla="*/ 6121607 w 6128435"/>
              <a:gd name="connsiteY153" fmla="*/ 5721959 h 6858000"/>
              <a:gd name="connsiteX154" fmla="*/ 6120262 w 6128435"/>
              <a:gd name="connsiteY154" fmla="*/ 5728358 h 6858000"/>
              <a:gd name="connsiteX155" fmla="*/ 6110194 w 6128435"/>
              <a:gd name="connsiteY155" fmla="*/ 5758853 h 6858000"/>
              <a:gd name="connsiteX156" fmla="*/ 6127519 w 6128435"/>
              <a:gd name="connsiteY156" fmla="*/ 5865775 h 6858000"/>
              <a:gd name="connsiteX157" fmla="*/ 6128435 w 6128435"/>
              <a:gd name="connsiteY157" fmla="*/ 5870164 h 6858000"/>
              <a:gd name="connsiteX158" fmla="*/ 6119217 w 6128435"/>
              <a:gd name="connsiteY158" fmla="*/ 5888542 h 6858000"/>
              <a:gd name="connsiteX159" fmla="*/ 6115966 w 6128435"/>
              <a:gd name="connsiteY159" fmla="*/ 5898387 h 6858000"/>
              <a:gd name="connsiteX160" fmla="*/ 6111924 w 6128435"/>
              <a:gd name="connsiteY160" fmla="*/ 5900444 h 6858000"/>
              <a:gd name="connsiteX161" fmla="*/ 6108716 w 6128435"/>
              <a:gd name="connsiteY161" fmla="*/ 5915345 h 6858000"/>
              <a:gd name="connsiteX162" fmla="*/ 6109524 w 6128435"/>
              <a:gd name="connsiteY162" fmla="*/ 5917328 h 6858000"/>
              <a:gd name="connsiteX163" fmla="*/ 6102493 w 6128435"/>
              <a:gd name="connsiteY163" fmla="*/ 5928602 h 6858000"/>
              <a:gd name="connsiteX164" fmla="*/ 6056863 w 6128435"/>
              <a:gd name="connsiteY164" fmla="*/ 6000643 h 6858000"/>
              <a:gd name="connsiteX165" fmla="*/ 6045436 w 6128435"/>
              <a:gd name="connsiteY165" fmla="*/ 6124480 h 6858000"/>
              <a:gd name="connsiteX166" fmla="*/ 6030489 w 6128435"/>
              <a:gd name="connsiteY166" fmla="*/ 6317666 h 6858000"/>
              <a:gd name="connsiteX167" fmla="*/ 6007492 w 6128435"/>
              <a:gd name="connsiteY167" fmla="*/ 6440818 h 6858000"/>
              <a:gd name="connsiteX168" fmla="*/ 6009467 w 6128435"/>
              <a:gd name="connsiteY168" fmla="*/ 6487076 h 6858000"/>
              <a:gd name="connsiteX169" fmla="*/ 5995064 w 6128435"/>
              <a:gd name="connsiteY169" fmla="*/ 6540791 h 6858000"/>
              <a:gd name="connsiteX170" fmla="*/ 5996309 w 6128435"/>
              <a:gd name="connsiteY170" fmla="*/ 6543961 h 6858000"/>
              <a:gd name="connsiteX171" fmla="*/ 5996048 w 6128435"/>
              <a:gd name="connsiteY171" fmla="*/ 6555444 h 6858000"/>
              <a:gd name="connsiteX172" fmla="*/ 6002524 w 6128435"/>
              <a:gd name="connsiteY172" fmla="*/ 6560188 h 6858000"/>
              <a:gd name="connsiteX173" fmla="*/ 6006823 w 6128435"/>
              <a:gd name="connsiteY173" fmla="*/ 6578546 h 6858000"/>
              <a:gd name="connsiteX174" fmla="*/ 6004510 w 6128435"/>
              <a:gd name="connsiteY174" fmla="*/ 6599256 h 6858000"/>
              <a:gd name="connsiteX175" fmla="*/ 5986207 w 6128435"/>
              <a:gd name="connsiteY175" fmla="*/ 6695855 h 6858000"/>
              <a:gd name="connsiteX176" fmla="*/ 5979428 w 6128435"/>
              <a:gd name="connsiteY176" fmla="*/ 6754678 h 6858000"/>
              <a:gd name="connsiteX177" fmla="*/ 5983398 w 6128435"/>
              <a:gd name="connsiteY177" fmla="*/ 6778641 h 6858000"/>
              <a:gd name="connsiteX178" fmla="*/ 5984543 w 6128435"/>
              <a:gd name="connsiteY178" fmla="*/ 6811016 h 6858000"/>
              <a:gd name="connsiteX179" fmla="*/ 5981802 w 6128435"/>
              <a:gd name="connsiteY179" fmla="*/ 6838578 h 6858000"/>
              <a:gd name="connsiteX180" fmla="*/ 5979671 w 6128435"/>
              <a:gd name="connsiteY180" fmla="*/ 6858000 h 6858000"/>
              <a:gd name="connsiteX181" fmla="*/ 0 w 6128435"/>
              <a:gd name="connsiteY181" fmla="*/ 6858000 h 6858000"/>
              <a:gd name="connsiteX182" fmla="*/ 0 w 6128435"/>
              <a:gd name="connsiteY182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1650 w 6128435"/>
              <a:gd name="connsiteY49" fmla="*/ 2440467 h 6858000"/>
              <a:gd name="connsiteX50" fmla="*/ 5271438 w 6128435"/>
              <a:gd name="connsiteY50" fmla="*/ 2447186 h 6858000"/>
              <a:gd name="connsiteX51" fmla="*/ 5271722 w 6128435"/>
              <a:gd name="connsiteY51" fmla="*/ 2447359 h 6858000"/>
              <a:gd name="connsiteX52" fmla="*/ 5272069 w 6128435"/>
              <a:gd name="connsiteY52" fmla="*/ 2454523 h 6858000"/>
              <a:gd name="connsiteX53" fmla="*/ 5271049 w 6128435"/>
              <a:gd name="connsiteY53" fmla="*/ 2459442 h 6858000"/>
              <a:gd name="connsiteX54" fmla="*/ 5270636 w 6128435"/>
              <a:gd name="connsiteY54" fmla="*/ 2472481 h 6858000"/>
              <a:gd name="connsiteX55" fmla="*/ 5307538 w 6128435"/>
              <a:gd name="connsiteY55" fmla="*/ 2514685 h 6858000"/>
              <a:gd name="connsiteX56" fmla="*/ 5337604 w 6128435"/>
              <a:gd name="connsiteY56" fmla="*/ 2597632 h 6858000"/>
              <a:gd name="connsiteX57" fmla="*/ 5407503 w 6128435"/>
              <a:gd name="connsiteY57" fmla="*/ 2786290 h 6858000"/>
              <a:gd name="connsiteX58" fmla="*/ 5407356 w 6128435"/>
              <a:gd name="connsiteY58" fmla="*/ 2787545 h 6858000"/>
              <a:gd name="connsiteX59" fmla="*/ 5411130 w 6128435"/>
              <a:gd name="connsiteY59" fmla="*/ 2788640 h 6858000"/>
              <a:gd name="connsiteX60" fmla="*/ 5416439 w 6128435"/>
              <a:gd name="connsiteY60" fmla="*/ 2805666 h 6858000"/>
              <a:gd name="connsiteX61" fmla="*/ 5416589 w 6128435"/>
              <a:gd name="connsiteY61" fmla="*/ 2810822 h 6858000"/>
              <a:gd name="connsiteX62" fmla="*/ 5418542 w 6128435"/>
              <a:gd name="connsiteY62" fmla="*/ 2817745 h 6858000"/>
              <a:gd name="connsiteX63" fmla="*/ 5418847 w 6128435"/>
              <a:gd name="connsiteY63" fmla="*/ 2817825 h 6858000"/>
              <a:gd name="connsiteX64" fmla="*/ 5423364 w 6128435"/>
              <a:gd name="connsiteY64" fmla="*/ 2858292 h 6858000"/>
              <a:gd name="connsiteX65" fmla="*/ 5479298 w 6128435"/>
              <a:gd name="connsiteY65" fmla="*/ 2947791 h 6858000"/>
              <a:gd name="connsiteX66" fmla="*/ 5481770 w 6128435"/>
              <a:gd name="connsiteY66" fmla="*/ 2951352 h 6858000"/>
              <a:gd name="connsiteX67" fmla="*/ 5481013 w 6128435"/>
              <a:gd name="connsiteY67" fmla="*/ 2973461 h 6858000"/>
              <a:gd name="connsiteX68" fmla="*/ 5482045 w 6128435"/>
              <a:gd name="connsiteY68" fmla="*/ 2984371 h 6858000"/>
              <a:gd name="connsiteX69" fmla="*/ 5479405 w 6128435"/>
              <a:gd name="connsiteY69" fmla="*/ 2988507 h 6858000"/>
              <a:gd name="connsiteX70" fmla="*/ 5482415 w 6128435"/>
              <a:gd name="connsiteY70" fmla="*/ 3004079 h 6858000"/>
              <a:gd name="connsiteX71" fmla="*/ 5483865 w 6128435"/>
              <a:gd name="connsiteY71" fmla="*/ 3005467 h 6858000"/>
              <a:gd name="connsiteX72" fmla="*/ 5482236 w 6128435"/>
              <a:gd name="connsiteY72" fmla="*/ 3019791 h 6858000"/>
              <a:gd name="connsiteX73" fmla="*/ 5475895 w 6128435"/>
              <a:gd name="connsiteY73" fmla="*/ 3033578 h 6858000"/>
              <a:gd name="connsiteX74" fmla="*/ 5477595 w 6128435"/>
              <a:gd name="connsiteY74" fmla="*/ 3250534 h 6858000"/>
              <a:gd name="connsiteX75" fmla="*/ 5532836 w 6128435"/>
              <a:gd name="connsiteY75" fmla="*/ 3353840 h 6858000"/>
              <a:gd name="connsiteX76" fmla="*/ 5561229 w 6128435"/>
              <a:gd name="connsiteY76" fmla="*/ 3395784 h 6858000"/>
              <a:gd name="connsiteX77" fmla="*/ 5589758 w 6128435"/>
              <a:gd name="connsiteY77" fmla="*/ 3506453 h 6858000"/>
              <a:gd name="connsiteX78" fmla="*/ 5596144 w 6128435"/>
              <a:gd name="connsiteY78" fmla="*/ 3534624 h 6858000"/>
              <a:gd name="connsiteX79" fmla="*/ 5597750 w 6128435"/>
              <a:gd name="connsiteY79" fmla="*/ 3534129 h 6858000"/>
              <a:gd name="connsiteX80" fmla="*/ 5599700 w 6128435"/>
              <a:gd name="connsiteY80" fmla="*/ 3547221 h 6858000"/>
              <a:gd name="connsiteX81" fmla="*/ 5615031 w 6128435"/>
              <a:gd name="connsiteY81" fmla="*/ 3557482 h 6858000"/>
              <a:gd name="connsiteX82" fmla="*/ 5618377 w 6128435"/>
              <a:gd name="connsiteY82" fmla="*/ 3588431 h 6858000"/>
              <a:gd name="connsiteX83" fmla="*/ 5612155 w 6128435"/>
              <a:gd name="connsiteY83" fmla="*/ 3589869 h 6858000"/>
              <a:gd name="connsiteX84" fmla="*/ 5620843 w 6128435"/>
              <a:gd name="connsiteY84" fmla="*/ 3606745 h 6858000"/>
              <a:gd name="connsiteX85" fmla="*/ 5655472 w 6128435"/>
              <a:gd name="connsiteY85" fmla="*/ 3678877 h 6858000"/>
              <a:gd name="connsiteX86" fmla="*/ 5680448 w 6128435"/>
              <a:gd name="connsiteY86" fmla="*/ 3717760 h 6858000"/>
              <a:gd name="connsiteX87" fmla="*/ 5683015 w 6128435"/>
              <a:gd name="connsiteY87" fmla="*/ 3762025 h 6858000"/>
              <a:gd name="connsiteX88" fmla="*/ 5696643 w 6128435"/>
              <a:gd name="connsiteY88" fmla="*/ 3773888 h 6858000"/>
              <a:gd name="connsiteX89" fmla="*/ 5699203 w 6128435"/>
              <a:gd name="connsiteY89" fmla="*/ 3775823 h 6858000"/>
              <a:gd name="connsiteX90" fmla="*/ 5704824 w 6128435"/>
              <a:gd name="connsiteY90" fmla="*/ 3785966 h 6858000"/>
              <a:gd name="connsiteX91" fmla="*/ 5712204 w 6128435"/>
              <a:gd name="connsiteY91" fmla="*/ 3785830 h 6858000"/>
              <a:gd name="connsiteX92" fmla="*/ 5724816 w 6128435"/>
              <a:gd name="connsiteY92" fmla="*/ 3798949 h 6858000"/>
              <a:gd name="connsiteX93" fmla="*/ 5733539 w 6128435"/>
              <a:gd name="connsiteY93" fmla="*/ 3818457 h 6858000"/>
              <a:gd name="connsiteX94" fmla="*/ 5768491 w 6128435"/>
              <a:gd name="connsiteY94" fmla="*/ 3914399 h 6858000"/>
              <a:gd name="connsiteX95" fmla="*/ 5793123 w 6128435"/>
              <a:gd name="connsiteY95" fmla="*/ 3969952 h 6858000"/>
              <a:gd name="connsiteX96" fmla="*/ 5808321 w 6128435"/>
              <a:gd name="connsiteY96" fmla="*/ 3988153 h 6858000"/>
              <a:gd name="connsiteX97" fmla="*/ 5825621 w 6128435"/>
              <a:gd name="connsiteY97" fmla="*/ 4015525 h 6858000"/>
              <a:gd name="connsiteX98" fmla="*/ 5860672 w 6128435"/>
              <a:gd name="connsiteY98" fmla="*/ 4061579 h 6858000"/>
              <a:gd name="connsiteX99" fmla="*/ 5872173 w 6128435"/>
              <a:gd name="connsiteY99" fmla="*/ 4088497 h 6858000"/>
              <a:gd name="connsiteX100" fmla="*/ 5883705 w 6128435"/>
              <a:gd name="connsiteY100" fmla="*/ 4101899 h 6858000"/>
              <a:gd name="connsiteX101" fmla="*/ 5885314 w 6128435"/>
              <a:gd name="connsiteY101" fmla="*/ 4108387 h 6858000"/>
              <a:gd name="connsiteX102" fmla="*/ 5894095 w 6128435"/>
              <a:gd name="connsiteY102" fmla="*/ 4128857 h 6858000"/>
              <a:gd name="connsiteX103" fmla="*/ 5898339 w 6128435"/>
              <a:gd name="connsiteY103" fmla="*/ 4140800 h 6858000"/>
              <a:gd name="connsiteX104" fmla="*/ 5899734 w 6128435"/>
              <a:gd name="connsiteY104" fmla="*/ 4145632 h 6858000"/>
              <a:gd name="connsiteX105" fmla="*/ 5897098 w 6128435"/>
              <a:gd name="connsiteY105" fmla="*/ 4157819 h 6858000"/>
              <a:gd name="connsiteX106" fmla="*/ 5903513 w 6128435"/>
              <a:gd name="connsiteY106" fmla="*/ 4187661 h 6858000"/>
              <a:gd name="connsiteX107" fmla="*/ 5917114 w 6128435"/>
              <a:gd name="connsiteY107" fmla="*/ 4213096 h 6858000"/>
              <a:gd name="connsiteX108" fmla="*/ 5921153 w 6128435"/>
              <a:gd name="connsiteY108" fmla="*/ 4236222 h 6858000"/>
              <a:gd name="connsiteX109" fmla="*/ 5924233 w 6128435"/>
              <a:gd name="connsiteY109" fmla="*/ 4242060 h 6858000"/>
              <a:gd name="connsiteX110" fmla="*/ 5928910 w 6128435"/>
              <a:gd name="connsiteY110" fmla="*/ 4300973 h 6858000"/>
              <a:gd name="connsiteX111" fmla="*/ 5939320 w 6128435"/>
              <a:gd name="connsiteY111" fmla="*/ 4340435 h 6858000"/>
              <a:gd name="connsiteX112" fmla="*/ 5946705 w 6128435"/>
              <a:gd name="connsiteY112" fmla="*/ 4428051 h 6858000"/>
              <a:gd name="connsiteX113" fmla="*/ 5949261 w 6128435"/>
              <a:gd name="connsiteY113" fmla="*/ 4449185 h 6858000"/>
              <a:gd name="connsiteX114" fmla="*/ 5957504 w 6128435"/>
              <a:gd name="connsiteY114" fmla="*/ 4465911 h 6858000"/>
              <a:gd name="connsiteX115" fmla="*/ 5964689 w 6128435"/>
              <a:gd name="connsiteY115" fmla="*/ 4468532 h 6858000"/>
              <a:gd name="connsiteX116" fmla="*/ 5967062 w 6128435"/>
              <a:gd name="connsiteY116" fmla="*/ 4479923 h 6858000"/>
              <a:gd name="connsiteX117" fmla="*/ 5968960 w 6128435"/>
              <a:gd name="connsiteY117" fmla="*/ 4482655 h 6858000"/>
              <a:gd name="connsiteX118" fmla="*/ 5978567 w 6128435"/>
              <a:gd name="connsiteY118" fmla="*/ 4498605 h 6858000"/>
              <a:gd name="connsiteX119" fmla="*/ 5980106 w 6128435"/>
              <a:gd name="connsiteY119" fmla="*/ 4585087 h 6858000"/>
              <a:gd name="connsiteX120" fmla="*/ 5998138 w 6128435"/>
              <a:gd name="connsiteY120" fmla="*/ 4697518 h 6858000"/>
              <a:gd name="connsiteX121" fmla="*/ 6013516 w 6128435"/>
              <a:gd name="connsiteY121" fmla="*/ 4786619 h 6858000"/>
              <a:gd name="connsiteX122" fmla="*/ 6025404 w 6128435"/>
              <a:gd name="connsiteY122" fmla="*/ 4858148 h 6858000"/>
              <a:gd name="connsiteX123" fmla="*/ 6007749 w 6128435"/>
              <a:gd name="connsiteY123" fmla="*/ 4964715 h 6858000"/>
              <a:gd name="connsiteX124" fmla="*/ 6005269 w 6128435"/>
              <a:gd name="connsiteY124" fmla="*/ 5150567 h 6858000"/>
              <a:gd name="connsiteX125" fmla="*/ 6001127 w 6128435"/>
              <a:gd name="connsiteY125" fmla="*/ 5164609 h 6858000"/>
              <a:gd name="connsiteX126" fmla="*/ 5996647 w 6128435"/>
              <a:gd name="connsiteY126" fmla="*/ 5185640 h 6858000"/>
              <a:gd name="connsiteX127" fmla="*/ 5998514 w 6128435"/>
              <a:gd name="connsiteY127" fmla="*/ 5189673 h 6858000"/>
              <a:gd name="connsiteX128" fmla="*/ 5995970 w 6128435"/>
              <a:gd name="connsiteY128" fmla="*/ 5221547 h 6858000"/>
              <a:gd name="connsiteX129" fmla="*/ 5997218 w 6128435"/>
              <a:gd name="connsiteY129" fmla="*/ 5222031 h 6858000"/>
              <a:gd name="connsiteX130" fmla="*/ 6002116 w 6128435"/>
              <a:gd name="connsiteY130" fmla="*/ 5231223 h 6858000"/>
              <a:gd name="connsiteX131" fmla="*/ 6008541 w 6128435"/>
              <a:gd name="connsiteY131" fmla="*/ 5248680 h 6858000"/>
              <a:gd name="connsiteX132" fmla="*/ 6039260 w 6128435"/>
              <a:gd name="connsiteY132" fmla="*/ 5289518 h 6858000"/>
              <a:gd name="connsiteX133" fmla="*/ 6036748 w 6128435"/>
              <a:gd name="connsiteY133" fmla="*/ 5322752 h 6858000"/>
              <a:gd name="connsiteX134" fmla="*/ 6036943 w 6128435"/>
              <a:gd name="connsiteY134" fmla="*/ 5329480 h 6858000"/>
              <a:gd name="connsiteX135" fmla="*/ 6037236 w 6128435"/>
              <a:gd name="connsiteY135" fmla="*/ 5329634 h 6858000"/>
              <a:gd name="connsiteX136" fmla="*/ 6038019 w 6128435"/>
              <a:gd name="connsiteY136" fmla="*/ 5336764 h 6858000"/>
              <a:gd name="connsiteX137" fmla="*/ 6037298 w 6128435"/>
              <a:gd name="connsiteY137" fmla="*/ 5341753 h 6858000"/>
              <a:gd name="connsiteX138" fmla="*/ 6037677 w 6128435"/>
              <a:gd name="connsiteY138" fmla="*/ 5354807 h 6858000"/>
              <a:gd name="connsiteX139" fmla="*/ 6039728 w 6128435"/>
              <a:gd name="connsiteY139" fmla="*/ 5359416 h 6858000"/>
              <a:gd name="connsiteX140" fmla="*/ 6043311 w 6128435"/>
              <a:gd name="connsiteY140" fmla="*/ 5361407 h 6858000"/>
              <a:gd name="connsiteX141" fmla="*/ 6042954 w 6128435"/>
              <a:gd name="connsiteY141" fmla="*/ 5362576 h 6858000"/>
              <a:gd name="connsiteX142" fmla="*/ 6053435 w 6128435"/>
              <a:gd name="connsiteY142" fmla="*/ 5387547 h 6858000"/>
              <a:gd name="connsiteX143" fmla="*/ 6065933 w 6128435"/>
              <a:gd name="connsiteY143" fmla="*/ 5443002 h 6858000"/>
              <a:gd name="connsiteX144" fmla="*/ 6068640 w 6128435"/>
              <a:gd name="connsiteY144" fmla="*/ 5474503 h 6858000"/>
              <a:gd name="connsiteX145" fmla="*/ 6080922 w 6128435"/>
              <a:gd name="connsiteY145" fmla="*/ 5561070 h 6858000"/>
              <a:gd name="connsiteX146" fmla="*/ 6096949 w 6128435"/>
              <a:gd name="connsiteY146" fmla="*/ 5648179 h 6858000"/>
              <a:gd name="connsiteX147" fmla="*/ 6125703 w 6128435"/>
              <a:gd name="connsiteY147" fmla="*/ 5692894 h 6858000"/>
              <a:gd name="connsiteX148" fmla="*/ 6126670 w 6128435"/>
              <a:gd name="connsiteY148" fmla="*/ 5697882 h 6858000"/>
              <a:gd name="connsiteX149" fmla="*/ 6124061 w 6128435"/>
              <a:gd name="connsiteY149" fmla="*/ 5710294 h 6858000"/>
              <a:gd name="connsiteX150" fmla="*/ 6122213 w 6128435"/>
              <a:gd name="connsiteY150" fmla="*/ 5714762 h 6858000"/>
              <a:gd name="connsiteX151" fmla="*/ 6121353 w 6128435"/>
              <a:gd name="connsiteY151" fmla="*/ 5721725 h 6858000"/>
              <a:gd name="connsiteX152" fmla="*/ 6121607 w 6128435"/>
              <a:gd name="connsiteY152" fmla="*/ 5721959 h 6858000"/>
              <a:gd name="connsiteX153" fmla="*/ 6120262 w 6128435"/>
              <a:gd name="connsiteY153" fmla="*/ 5728358 h 6858000"/>
              <a:gd name="connsiteX154" fmla="*/ 6110194 w 6128435"/>
              <a:gd name="connsiteY154" fmla="*/ 5758853 h 6858000"/>
              <a:gd name="connsiteX155" fmla="*/ 6127519 w 6128435"/>
              <a:gd name="connsiteY155" fmla="*/ 5865775 h 6858000"/>
              <a:gd name="connsiteX156" fmla="*/ 6128435 w 6128435"/>
              <a:gd name="connsiteY156" fmla="*/ 5870164 h 6858000"/>
              <a:gd name="connsiteX157" fmla="*/ 6119217 w 6128435"/>
              <a:gd name="connsiteY157" fmla="*/ 5888542 h 6858000"/>
              <a:gd name="connsiteX158" fmla="*/ 6115966 w 6128435"/>
              <a:gd name="connsiteY158" fmla="*/ 5898387 h 6858000"/>
              <a:gd name="connsiteX159" fmla="*/ 6111924 w 6128435"/>
              <a:gd name="connsiteY159" fmla="*/ 5900444 h 6858000"/>
              <a:gd name="connsiteX160" fmla="*/ 6108716 w 6128435"/>
              <a:gd name="connsiteY160" fmla="*/ 5915345 h 6858000"/>
              <a:gd name="connsiteX161" fmla="*/ 6109524 w 6128435"/>
              <a:gd name="connsiteY161" fmla="*/ 5917328 h 6858000"/>
              <a:gd name="connsiteX162" fmla="*/ 6102493 w 6128435"/>
              <a:gd name="connsiteY162" fmla="*/ 5928602 h 6858000"/>
              <a:gd name="connsiteX163" fmla="*/ 6056863 w 6128435"/>
              <a:gd name="connsiteY163" fmla="*/ 6000643 h 6858000"/>
              <a:gd name="connsiteX164" fmla="*/ 6045436 w 6128435"/>
              <a:gd name="connsiteY164" fmla="*/ 6124480 h 6858000"/>
              <a:gd name="connsiteX165" fmla="*/ 6030489 w 6128435"/>
              <a:gd name="connsiteY165" fmla="*/ 6317666 h 6858000"/>
              <a:gd name="connsiteX166" fmla="*/ 6007492 w 6128435"/>
              <a:gd name="connsiteY166" fmla="*/ 6440818 h 6858000"/>
              <a:gd name="connsiteX167" fmla="*/ 6009467 w 6128435"/>
              <a:gd name="connsiteY167" fmla="*/ 6487076 h 6858000"/>
              <a:gd name="connsiteX168" fmla="*/ 5995064 w 6128435"/>
              <a:gd name="connsiteY168" fmla="*/ 6540791 h 6858000"/>
              <a:gd name="connsiteX169" fmla="*/ 5996309 w 6128435"/>
              <a:gd name="connsiteY169" fmla="*/ 6543961 h 6858000"/>
              <a:gd name="connsiteX170" fmla="*/ 5996048 w 6128435"/>
              <a:gd name="connsiteY170" fmla="*/ 6555444 h 6858000"/>
              <a:gd name="connsiteX171" fmla="*/ 6002524 w 6128435"/>
              <a:gd name="connsiteY171" fmla="*/ 6560188 h 6858000"/>
              <a:gd name="connsiteX172" fmla="*/ 6006823 w 6128435"/>
              <a:gd name="connsiteY172" fmla="*/ 6578546 h 6858000"/>
              <a:gd name="connsiteX173" fmla="*/ 6004510 w 6128435"/>
              <a:gd name="connsiteY173" fmla="*/ 6599256 h 6858000"/>
              <a:gd name="connsiteX174" fmla="*/ 5986207 w 6128435"/>
              <a:gd name="connsiteY174" fmla="*/ 6695855 h 6858000"/>
              <a:gd name="connsiteX175" fmla="*/ 5979428 w 6128435"/>
              <a:gd name="connsiteY175" fmla="*/ 6754678 h 6858000"/>
              <a:gd name="connsiteX176" fmla="*/ 5983398 w 6128435"/>
              <a:gd name="connsiteY176" fmla="*/ 6778641 h 6858000"/>
              <a:gd name="connsiteX177" fmla="*/ 5984543 w 6128435"/>
              <a:gd name="connsiteY177" fmla="*/ 6811016 h 6858000"/>
              <a:gd name="connsiteX178" fmla="*/ 5981802 w 6128435"/>
              <a:gd name="connsiteY178" fmla="*/ 6838578 h 6858000"/>
              <a:gd name="connsiteX179" fmla="*/ 5979671 w 6128435"/>
              <a:gd name="connsiteY179" fmla="*/ 6858000 h 6858000"/>
              <a:gd name="connsiteX180" fmla="*/ 0 w 6128435"/>
              <a:gd name="connsiteY180" fmla="*/ 6858000 h 6858000"/>
              <a:gd name="connsiteX181" fmla="*/ 0 w 6128435"/>
              <a:gd name="connsiteY18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1650 w 6128435"/>
              <a:gd name="connsiteY49" fmla="*/ 2440467 h 6858000"/>
              <a:gd name="connsiteX50" fmla="*/ 5271438 w 6128435"/>
              <a:gd name="connsiteY50" fmla="*/ 2447186 h 6858000"/>
              <a:gd name="connsiteX51" fmla="*/ 5271722 w 6128435"/>
              <a:gd name="connsiteY51" fmla="*/ 2447359 h 6858000"/>
              <a:gd name="connsiteX52" fmla="*/ 5272069 w 6128435"/>
              <a:gd name="connsiteY52" fmla="*/ 2454523 h 6858000"/>
              <a:gd name="connsiteX53" fmla="*/ 5271049 w 6128435"/>
              <a:gd name="connsiteY53" fmla="*/ 2459442 h 6858000"/>
              <a:gd name="connsiteX54" fmla="*/ 5307538 w 6128435"/>
              <a:gd name="connsiteY54" fmla="*/ 2514685 h 6858000"/>
              <a:gd name="connsiteX55" fmla="*/ 5337604 w 6128435"/>
              <a:gd name="connsiteY55" fmla="*/ 2597632 h 6858000"/>
              <a:gd name="connsiteX56" fmla="*/ 5407503 w 6128435"/>
              <a:gd name="connsiteY56" fmla="*/ 2786290 h 6858000"/>
              <a:gd name="connsiteX57" fmla="*/ 5407356 w 6128435"/>
              <a:gd name="connsiteY57" fmla="*/ 2787545 h 6858000"/>
              <a:gd name="connsiteX58" fmla="*/ 5411130 w 6128435"/>
              <a:gd name="connsiteY58" fmla="*/ 2788640 h 6858000"/>
              <a:gd name="connsiteX59" fmla="*/ 5416439 w 6128435"/>
              <a:gd name="connsiteY59" fmla="*/ 2805666 h 6858000"/>
              <a:gd name="connsiteX60" fmla="*/ 5416589 w 6128435"/>
              <a:gd name="connsiteY60" fmla="*/ 2810822 h 6858000"/>
              <a:gd name="connsiteX61" fmla="*/ 5418542 w 6128435"/>
              <a:gd name="connsiteY61" fmla="*/ 2817745 h 6858000"/>
              <a:gd name="connsiteX62" fmla="*/ 5418847 w 6128435"/>
              <a:gd name="connsiteY62" fmla="*/ 2817825 h 6858000"/>
              <a:gd name="connsiteX63" fmla="*/ 5423364 w 6128435"/>
              <a:gd name="connsiteY63" fmla="*/ 2858292 h 6858000"/>
              <a:gd name="connsiteX64" fmla="*/ 5479298 w 6128435"/>
              <a:gd name="connsiteY64" fmla="*/ 2947791 h 6858000"/>
              <a:gd name="connsiteX65" fmla="*/ 5481770 w 6128435"/>
              <a:gd name="connsiteY65" fmla="*/ 2951352 h 6858000"/>
              <a:gd name="connsiteX66" fmla="*/ 5481013 w 6128435"/>
              <a:gd name="connsiteY66" fmla="*/ 2973461 h 6858000"/>
              <a:gd name="connsiteX67" fmla="*/ 5482045 w 6128435"/>
              <a:gd name="connsiteY67" fmla="*/ 2984371 h 6858000"/>
              <a:gd name="connsiteX68" fmla="*/ 5479405 w 6128435"/>
              <a:gd name="connsiteY68" fmla="*/ 2988507 h 6858000"/>
              <a:gd name="connsiteX69" fmla="*/ 5482415 w 6128435"/>
              <a:gd name="connsiteY69" fmla="*/ 3004079 h 6858000"/>
              <a:gd name="connsiteX70" fmla="*/ 5483865 w 6128435"/>
              <a:gd name="connsiteY70" fmla="*/ 3005467 h 6858000"/>
              <a:gd name="connsiteX71" fmla="*/ 5482236 w 6128435"/>
              <a:gd name="connsiteY71" fmla="*/ 3019791 h 6858000"/>
              <a:gd name="connsiteX72" fmla="*/ 5475895 w 6128435"/>
              <a:gd name="connsiteY72" fmla="*/ 3033578 h 6858000"/>
              <a:gd name="connsiteX73" fmla="*/ 5477595 w 6128435"/>
              <a:gd name="connsiteY73" fmla="*/ 3250534 h 6858000"/>
              <a:gd name="connsiteX74" fmla="*/ 5532836 w 6128435"/>
              <a:gd name="connsiteY74" fmla="*/ 3353840 h 6858000"/>
              <a:gd name="connsiteX75" fmla="*/ 5561229 w 6128435"/>
              <a:gd name="connsiteY75" fmla="*/ 3395784 h 6858000"/>
              <a:gd name="connsiteX76" fmla="*/ 5589758 w 6128435"/>
              <a:gd name="connsiteY76" fmla="*/ 3506453 h 6858000"/>
              <a:gd name="connsiteX77" fmla="*/ 5596144 w 6128435"/>
              <a:gd name="connsiteY77" fmla="*/ 3534624 h 6858000"/>
              <a:gd name="connsiteX78" fmla="*/ 5597750 w 6128435"/>
              <a:gd name="connsiteY78" fmla="*/ 3534129 h 6858000"/>
              <a:gd name="connsiteX79" fmla="*/ 5599700 w 6128435"/>
              <a:gd name="connsiteY79" fmla="*/ 3547221 h 6858000"/>
              <a:gd name="connsiteX80" fmla="*/ 5615031 w 6128435"/>
              <a:gd name="connsiteY80" fmla="*/ 3557482 h 6858000"/>
              <a:gd name="connsiteX81" fmla="*/ 5618377 w 6128435"/>
              <a:gd name="connsiteY81" fmla="*/ 3588431 h 6858000"/>
              <a:gd name="connsiteX82" fmla="*/ 5612155 w 6128435"/>
              <a:gd name="connsiteY82" fmla="*/ 3589869 h 6858000"/>
              <a:gd name="connsiteX83" fmla="*/ 5620843 w 6128435"/>
              <a:gd name="connsiteY83" fmla="*/ 3606745 h 6858000"/>
              <a:gd name="connsiteX84" fmla="*/ 5655472 w 6128435"/>
              <a:gd name="connsiteY84" fmla="*/ 3678877 h 6858000"/>
              <a:gd name="connsiteX85" fmla="*/ 5680448 w 6128435"/>
              <a:gd name="connsiteY85" fmla="*/ 3717760 h 6858000"/>
              <a:gd name="connsiteX86" fmla="*/ 5683015 w 6128435"/>
              <a:gd name="connsiteY86" fmla="*/ 3762025 h 6858000"/>
              <a:gd name="connsiteX87" fmla="*/ 5696643 w 6128435"/>
              <a:gd name="connsiteY87" fmla="*/ 3773888 h 6858000"/>
              <a:gd name="connsiteX88" fmla="*/ 5699203 w 6128435"/>
              <a:gd name="connsiteY88" fmla="*/ 3775823 h 6858000"/>
              <a:gd name="connsiteX89" fmla="*/ 5704824 w 6128435"/>
              <a:gd name="connsiteY89" fmla="*/ 3785966 h 6858000"/>
              <a:gd name="connsiteX90" fmla="*/ 5712204 w 6128435"/>
              <a:gd name="connsiteY90" fmla="*/ 3785830 h 6858000"/>
              <a:gd name="connsiteX91" fmla="*/ 5724816 w 6128435"/>
              <a:gd name="connsiteY91" fmla="*/ 3798949 h 6858000"/>
              <a:gd name="connsiteX92" fmla="*/ 5733539 w 6128435"/>
              <a:gd name="connsiteY92" fmla="*/ 3818457 h 6858000"/>
              <a:gd name="connsiteX93" fmla="*/ 5768491 w 6128435"/>
              <a:gd name="connsiteY93" fmla="*/ 3914399 h 6858000"/>
              <a:gd name="connsiteX94" fmla="*/ 5793123 w 6128435"/>
              <a:gd name="connsiteY94" fmla="*/ 3969952 h 6858000"/>
              <a:gd name="connsiteX95" fmla="*/ 5808321 w 6128435"/>
              <a:gd name="connsiteY95" fmla="*/ 3988153 h 6858000"/>
              <a:gd name="connsiteX96" fmla="*/ 5825621 w 6128435"/>
              <a:gd name="connsiteY96" fmla="*/ 4015525 h 6858000"/>
              <a:gd name="connsiteX97" fmla="*/ 5860672 w 6128435"/>
              <a:gd name="connsiteY97" fmla="*/ 4061579 h 6858000"/>
              <a:gd name="connsiteX98" fmla="*/ 5872173 w 6128435"/>
              <a:gd name="connsiteY98" fmla="*/ 4088497 h 6858000"/>
              <a:gd name="connsiteX99" fmla="*/ 5883705 w 6128435"/>
              <a:gd name="connsiteY99" fmla="*/ 4101899 h 6858000"/>
              <a:gd name="connsiteX100" fmla="*/ 5885314 w 6128435"/>
              <a:gd name="connsiteY100" fmla="*/ 4108387 h 6858000"/>
              <a:gd name="connsiteX101" fmla="*/ 5894095 w 6128435"/>
              <a:gd name="connsiteY101" fmla="*/ 4128857 h 6858000"/>
              <a:gd name="connsiteX102" fmla="*/ 5898339 w 6128435"/>
              <a:gd name="connsiteY102" fmla="*/ 4140800 h 6858000"/>
              <a:gd name="connsiteX103" fmla="*/ 5899734 w 6128435"/>
              <a:gd name="connsiteY103" fmla="*/ 4145632 h 6858000"/>
              <a:gd name="connsiteX104" fmla="*/ 5897098 w 6128435"/>
              <a:gd name="connsiteY104" fmla="*/ 4157819 h 6858000"/>
              <a:gd name="connsiteX105" fmla="*/ 5903513 w 6128435"/>
              <a:gd name="connsiteY105" fmla="*/ 4187661 h 6858000"/>
              <a:gd name="connsiteX106" fmla="*/ 5917114 w 6128435"/>
              <a:gd name="connsiteY106" fmla="*/ 4213096 h 6858000"/>
              <a:gd name="connsiteX107" fmla="*/ 5921153 w 6128435"/>
              <a:gd name="connsiteY107" fmla="*/ 4236222 h 6858000"/>
              <a:gd name="connsiteX108" fmla="*/ 5924233 w 6128435"/>
              <a:gd name="connsiteY108" fmla="*/ 4242060 h 6858000"/>
              <a:gd name="connsiteX109" fmla="*/ 5928910 w 6128435"/>
              <a:gd name="connsiteY109" fmla="*/ 4300973 h 6858000"/>
              <a:gd name="connsiteX110" fmla="*/ 5939320 w 6128435"/>
              <a:gd name="connsiteY110" fmla="*/ 4340435 h 6858000"/>
              <a:gd name="connsiteX111" fmla="*/ 5946705 w 6128435"/>
              <a:gd name="connsiteY111" fmla="*/ 4428051 h 6858000"/>
              <a:gd name="connsiteX112" fmla="*/ 5949261 w 6128435"/>
              <a:gd name="connsiteY112" fmla="*/ 4449185 h 6858000"/>
              <a:gd name="connsiteX113" fmla="*/ 5957504 w 6128435"/>
              <a:gd name="connsiteY113" fmla="*/ 4465911 h 6858000"/>
              <a:gd name="connsiteX114" fmla="*/ 5964689 w 6128435"/>
              <a:gd name="connsiteY114" fmla="*/ 4468532 h 6858000"/>
              <a:gd name="connsiteX115" fmla="*/ 5967062 w 6128435"/>
              <a:gd name="connsiteY115" fmla="*/ 4479923 h 6858000"/>
              <a:gd name="connsiteX116" fmla="*/ 5968960 w 6128435"/>
              <a:gd name="connsiteY116" fmla="*/ 4482655 h 6858000"/>
              <a:gd name="connsiteX117" fmla="*/ 5978567 w 6128435"/>
              <a:gd name="connsiteY117" fmla="*/ 4498605 h 6858000"/>
              <a:gd name="connsiteX118" fmla="*/ 5980106 w 6128435"/>
              <a:gd name="connsiteY118" fmla="*/ 4585087 h 6858000"/>
              <a:gd name="connsiteX119" fmla="*/ 5998138 w 6128435"/>
              <a:gd name="connsiteY119" fmla="*/ 4697518 h 6858000"/>
              <a:gd name="connsiteX120" fmla="*/ 6013516 w 6128435"/>
              <a:gd name="connsiteY120" fmla="*/ 4786619 h 6858000"/>
              <a:gd name="connsiteX121" fmla="*/ 6025404 w 6128435"/>
              <a:gd name="connsiteY121" fmla="*/ 4858148 h 6858000"/>
              <a:gd name="connsiteX122" fmla="*/ 6007749 w 6128435"/>
              <a:gd name="connsiteY122" fmla="*/ 4964715 h 6858000"/>
              <a:gd name="connsiteX123" fmla="*/ 6005269 w 6128435"/>
              <a:gd name="connsiteY123" fmla="*/ 5150567 h 6858000"/>
              <a:gd name="connsiteX124" fmla="*/ 6001127 w 6128435"/>
              <a:gd name="connsiteY124" fmla="*/ 5164609 h 6858000"/>
              <a:gd name="connsiteX125" fmla="*/ 5996647 w 6128435"/>
              <a:gd name="connsiteY125" fmla="*/ 5185640 h 6858000"/>
              <a:gd name="connsiteX126" fmla="*/ 5998514 w 6128435"/>
              <a:gd name="connsiteY126" fmla="*/ 5189673 h 6858000"/>
              <a:gd name="connsiteX127" fmla="*/ 5995970 w 6128435"/>
              <a:gd name="connsiteY127" fmla="*/ 5221547 h 6858000"/>
              <a:gd name="connsiteX128" fmla="*/ 5997218 w 6128435"/>
              <a:gd name="connsiteY128" fmla="*/ 5222031 h 6858000"/>
              <a:gd name="connsiteX129" fmla="*/ 6002116 w 6128435"/>
              <a:gd name="connsiteY129" fmla="*/ 5231223 h 6858000"/>
              <a:gd name="connsiteX130" fmla="*/ 6008541 w 6128435"/>
              <a:gd name="connsiteY130" fmla="*/ 5248680 h 6858000"/>
              <a:gd name="connsiteX131" fmla="*/ 6039260 w 6128435"/>
              <a:gd name="connsiteY131" fmla="*/ 5289518 h 6858000"/>
              <a:gd name="connsiteX132" fmla="*/ 6036748 w 6128435"/>
              <a:gd name="connsiteY132" fmla="*/ 5322752 h 6858000"/>
              <a:gd name="connsiteX133" fmla="*/ 6036943 w 6128435"/>
              <a:gd name="connsiteY133" fmla="*/ 5329480 h 6858000"/>
              <a:gd name="connsiteX134" fmla="*/ 6037236 w 6128435"/>
              <a:gd name="connsiteY134" fmla="*/ 5329634 h 6858000"/>
              <a:gd name="connsiteX135" fmla="*/ 6038019 w 6128435"/>
              <a:gd name="connsiteY135" fmla="*/ 5336764 h 6858000"/>
              <a:gd name="connsiteX136" fmla="*/ 6037298 w 6128435"/>
              <a:gd name="connsiteY136" fmla="*/ 5341753 h 6858000"/>
              <a:gd name="connsiteX137" fmla="*/ 6037677 w 6128435"/>
              <a:gd name="connsiteY137" fmla="*/ 5354807 h 6858000"/>
              <a:gd name="connsiteX138" fmla="*/ 6039728 w 6128435"/>
              <a:gd name="connsiteY138" fmla="*/ 5359416 h 6858000"/>
              <a:gd name="connsiteX139" fmla="*/ 6043311 w 6128435"/>
              <a:gd name="connsiteY139" fmla="*/ 5361407 h 6858000"/>
              <a:gd name="connsiteX140" fmla="*/ 6042954 w 6128435"/>
              <a:gd name="connsiteY140" fmla="*/ 5362576 h 6858000"/>
              <a:gd name="connsiteX141" fmla="*/ 6053435 w 6128435"/>
              <a:gd name="connsiteY141" fmla="*/ 5387547 h 6858000"/>
              <a:gd name="connsiteX142" fmla="*/ 6065933 w 6128435"/>
              <a:gd name="connsiteY142" fmla="*/ 5443002 h 6858000"/>
              <a:gd name="connsiteX143" fmla="*/ 6068640 w 6128435"/>
              <a:gd name="connsiteY143" fmla="*/ 5474503 h 6858000"/>
              <a:gd name="connsiteX144" fmla="*/ 6080922 w 6128435"/>
              <a:gd name="connsiteY144" fmla="*/ 5561070 h 6858000"/>
              <a:gd name="connsiteX145" fmla="*/ 6096949 w 6128435"/>
              <a:gd name="connsiteY145" fmla="*/ 5648179 h 6858000"/>
              <a:gd name="connsiteX146" fmla="*/ 6125703 w 6128435"/>
              <a:gd name="connsiteY146" fmla="*/ 5692894 h 6858000"/>
              <a:gd name="connsiteX147" fmla="*/ 6126670 w 6128435"/>
              <a:gd name="connsiteY147" fmla="*/ 5697882 h 6858000"/>
              <a:gd name="connsiteX148" fmla="*/ 6124061 w 6128435"/>
              <a:gd name="connsiteY148" fmla="*/ 5710294 h 6858000"/>
              <a:gd name="connsiteX149" fmla="*/ 6122213 w 6128435"/>
              <a:gd name="connsiteY149" fmla="*/ 5714762 h 6858000"/>
              <a:gd name="connsiteX150" fmla="*/ 6121353 w 6128435"/>
              <a:gd name="connsiteY150" fmla="*/ 5721725 h 6858000"/>
              <a:gd name="connsiteX151" fmla="*/ 6121607 w 6128435"/>
              <a:gd name="connsiteY151" fmla="*/ 5721959 h 6858000"/>
              <a:gd name="connsiteX152" fmla="*/ 6120262 w 6128435"/>
              <a:gd name="connsiteY152" fmla="*/ 5728358 h 6858000"/>
              <a:gd name="connsiteX153" fmla="*/ 6110194 w 6128435"/>
              <a:gd name="connsiteY153" fmla="*/ 5758853 h 6858000"/>
              <a:gd name="connsiteX154" fmla="*/ 6127519 w 6128435"/>
              <a:gd name="connsiteY154" fmla="*/ 5865775 h 6858000"/>
              <a:gd name="connsiteX155" fmla="*/ 6128435 w 6128435"/>
              <a:gd name="connsiteY155" fmla="*/ 5870164 h 6858000"/>
              <a:gd name="connsiteX156" fmla="*/ 6119217 w 6128435"/>
              <a:gd name="connsiteY156" fmla="*/ 5888542 h 6858000"/>
              <a:gd name="connsiteX157" fmla="*/ 6115966 w 6128435"/>
              <a:gd name="connsiteY157" fmla="*/ 5898387 h 6858000"/>
              <a:gd name="connsiteX158" fmla="*/ 6111924 w 6128435"/>
              <a:gd name="connsiteY158" fmla="*/ 5900444 h 6858000"/>
              <a:gd name="connsiteX159" fmla="*/ 6108716 w 6128435"/>
              <a:gd name="connsiteY159" fmla="*/ 5915345 h 6858000"/>
              <a:gd name="connsiteX160" fmla="*/ 6109524 w 6128435"/>
              <a:gd name="connsiteY160" fmla="*/ 5917328 h 6858000"/>
              <a:gd name="connsiteX161" fmla="*/ 6102493 w 6128435"/>
              <a:gd name="connsiteY161" fmla="*/ 5928602 h 6858000"/>
              <a:gd name="connsiteX162" fmla="*/ 6056863 w 6128435"/>
              <a:gd name="connsiteY162" fmla="*/ 6000643 h 6858000"/>
              <a:gd name="connsiteX163" fmla="*/ 6045436 w 6128435"/>
              <a:gd name="connsiteY163" fmla="*/ 6124480 h 6858000"/>
              <a:gd name="connsiteX164" fmla="*/ 6030489 w 6128435"/>
              <a:gd name="connsiteY164" fmla="*/ 6317666 h 6858000"/>
              <a:gd name="connsiteX165" fmla="*/ 6007492 w 6128435"/>
              <a:gd name="connsiteY165" fmla="*/ 6440818 h 6858000"/>
              <a:gd name="connsiteX166" fmla="*/ 6009467 w 6128435"/>
              <a:gd name="connsiteY166" fmla="*/ 6487076 h 6858000"/>
              <a:gd name="connsiteX167" fmla="*/ 5995064 w 6128435"/>
              <a:gd name="connsiteY167" fmla="*/ 6540791 h 6858000"/>
              <a:gd name="connsiteX168" fmla="*/ 5996309 w 6128435"/>
              <a:gd name="connsiteY168" fmla="*/ 6543961 h 6858000"/>
              <a:gd name="connsiteX169" fmla="*/ 5996048 w 6128435"/>
              <a:gd name="connsiteY169" fmla="*/ 6555444 h 6858000"/>
              <a:gd name="connsiteX170" fmla="*/ 6002524 w 6128435"/>
              <a:gd name="connsiteY170" fmla="*/ 6560188 h 6858000"/>
              <a:gd name="connsiteX171" fmla="*/ 6006823 w 6128435"/>
              <a:gd name="connsiteY171" fmla="*/ 6578546 h 6858000"/>
              <a:gd name="connsiteX172" fmla="*/ 6004510 w 6128435"/>
              <a:gd name="connsiteY172" fmla="*/ 6599256 h 6858000"/>
              <a:gd name="connsiteX173" fmla="*/ 5986207 w 6128435"/>
              <a:gd name="connsiteY173" fmla="*/ 6695855 h 6858000"/>
              <a:gd name="connsiteX174" fmla="*/ 5979428 w 6128435"/>
              <a:gd name="connsiteY174" fmla="*/ 6754678 h 6858000"/>
              <a:gd name="connsiteX175" fmla="*/ 5983398 w 6128435"/>
              <a:gd name="connsiteY175" fmla="*/ 6778641 h 6858000"/>
              <a:gd name="connsiteX176" fmla="*/ 5984543 w 6128435"/>
              <a:gd name="connsiteY176" fmla="*/ 6811016 h 6858000"/>
              <a:gd name="connsiteX177" fmla="*/ 5981802 w 6128435"/>
              <a:gd name="connsiteY177" fmla="*/ 6838578 h 6858000"/>
              <a:gd name="connsiteX178" fmla="*/ 5979671 w 6128435"/>
              <a:gd name="connsiteY178" fmla="*/ 6858000 h 6858000"/>
              <a:gd name="connsiteX179" fmla="*/ 0 w 6128435"/>
              <a:gd name="connsiteY179" fmla="*/ 6858000 h 6858000"/>
              <a:gd name="connsiteX180" fmla="*/ 0 w 6128435"/>
              <a:gd name="connsiteY180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71650 w 6128435"/>
              <a:gd name="connsiteY48" fmla="*/ 2440467 h 6858000"/>
              <a:gd name="connsiteX49" fmla="*/ 5271438 w 6128435"/>
              <a:gd name="connsiteY49" fmla="*/ 2447186 h 6858000"/>
              <a:gd name="connsiteX50" fmla="*/ 5271722 w 6128435"/>
              <a:gd name="connsiteY50" fmla="*/ 2447359 h 6858000"/>
              <a:gd name="connsiteX51" fmla="*/ 5272069 w 6128435"/>
              <a:gd name="connsiteY51" fmla="*/ 2454523 h 6858000"/>
              <a:gd name="connsiteX52" fmla="*/ 5271049 w 6128435"/>
              <a:gd name="connsiteY52" fmla="*/ 2459442 h 6858000"/>
              <a:gd name="connsiteX53" fmla="*/ 5307538 w 6128435"/>
              <a:gd name="connsiteY53" fmla="*/ 2514685 h 6858000"/>
              <a:gd name="connsiteX54" fmla="*/ 5337604 w 6128435"/>
              <a:gd name="connsiteY54" fmla="*/ 2597632 h 6858000"/>
              <a:gd name="connsiteX55" fmla="*/ 5407503 w 6128435"/>
              <a:gd name="connsiteY55" fmla="*/ 2786290 h 6858000"/>
              <a:gd name="connsiteX56" fmla="*/ 5407356 w 6128435"/>
              <a:gd name="connsiteY56" fmla="*/ 2787545 h 6858000"/>
              <a:gd name="connsiteX57" fmla="*/ 5411130 w 6128435"/>
              <a:gd name="connsiteY57" fmla="*/ 2788640 h 6858000"/>
              <a:gd name="connsiteX58" fmla="*/ 5416439 w 6128435"/>
              <a:gd name="connsiteY58" fmla="*/ 2805666 h 6858000"/>
              <a:gd name="connsiteX59" fmla="*/ 5416589 w 6128435"/>
              <a:gd name="connsiteY59" fmla="*/ 2810822 h 6858000"/>
              <a:gd name="connsiteX60" fmla="*/ 5418542 w 6128435"/>
              <a:gd name="connsiteY60" fmla="*/ 2817745 h 6858000"/>
              <a:gd name="connsiteX61" fmla="*/ 5418847 w 6128435"/>
              <a:gd name="connsiteY61" fmla="*/ 2817825 h 6858000"/>
              <a:gd name="connsiteX62" fmla="*/ 5423364 w 6128435"/>
              <a:gd name="connsiteY62" fmla="*/ 2858292 h 6858000"/>
              <a:gd name="connsiteX63" fmla="*/ 5479298 w 6128435"/>
              <a:gd name="connsiteY63" fmla="*/ 2947791 h 6858000"/>
              <a:gd name="connsiteX64" fmla="*/ 5481770 w 6128435"/>
              <a:gd name="connsiteY64" fmla="*/ 2951352 h 6858000"/>
              <a:gd name="connsiteX65" fmla="*/ 5481013 w 6128435"/>
              <a:gd name="connsiteY65" fmla="*/ 2973461 h 6858000"/>
              <a:gd name="connsiteX66" fmla="*/ 5482045 w 6128435"/>
              <a:gd name="connsiteY66" fmla="*/ 2984371 h 6858000"/>
              <a:gd name="connsiteX67" fmla="*/ 5479405 w 6128435"/>
              <a:gd name="connsiteY67" fmla="*/ 2988507 h 6858000"/>
              <a:gd name="connsiteX68" fmla="*/ 5482415 w 6128435"/>
              <a:gd name="connsiteY68" fmla="*/ 3004079 h 6858000"/>
              <a:gd name="connsiteX69" fmla="*/ 5483865 w 6128435"/>
              <a:gd name="connsiteY69" fmla="*/ 3005467 h 6858000"/>
              <a:gd name="connsiteX70" fmla="*/ 5482236 w 6128435"/>
              <a:gd name="connsiteY70" fmla="*/ 3019791 h 6858000"/>
              <a:gd name="connsiteX71" fmla="*/ 5475895 w 6128435"/>
              <a:gd name="connsiteY71" fmla="*/ 3033578 h 6858000"/>
              <a:gd name="connsiteX72" fmla="*/ 5477595 w 6128435"/>
              <a:gd name="connsiteY72" fmla="*/ 3250534 h 6858000"/>
              <a:gd name="connsiteX73" fmla="*/ 5532836 w 6128435"/>
              <a:gd name="connsiteY73" fmla="*/ 3353840 h 6858000"/>
              <a:gd name="connsiteX74" fmla="*/ 5561229 w 6128435"/>
              <a:gd name="connsiteY74" fmla="*/ 3395784 h 6858000"/>
              <a:gd name="connsiteX75" fmla="*/ 5589758 w 6128435"/>
              <a:gd name="connsiteY75" fmla="*/ 3506453 h 6858000"/>
              <a:gd name="connsiteX76" fmla="*/ 5596144 w 6128435"/>
              <a:gd name="connsiteY76" fmla="*/ 3534624 h 6858000"/>
              <a:gd name="connsiteX77" fmla="*/ 5597750 w 6128435"/>
              <a:gd name="connsiteY77" fmla="*/ 3534129 h 6858000"/>
              <a:gd name="connsiteX78" fmla="*/ 5599700 w 6128435"/>
              <a:gd name="connsiteY78" fmla="*/ 3547221 h 6858000"/>
              <a:gd name="connsiteX79" fmla="*/ 5615031 w 6128435"/>
              <a:gd name="connsiteY79" fmla="*/ 3557482 h 6858000"/>
              <a:gd name="connsiteX80" fmla="*/ 5618377 w 6128435"/>
              <a:gd name="connsiteY80" fmla="*/ 3588431 h 6858000"/>
              <a:gd name="connsiteX81" fmla="*/ 5612155 w 6128435"/>
              <a:gd name="connsiteY81" fmla="*/ 3589869 h 6858000"/>
              <a:gd name="connsiteX82" fmla="*/ 5620843 w 6128435"/>
              <a:gd name="connsiteY82" fmla="*/ 3606745 h 6858000"/>
              <a:gd name="connsiteX83" fmla="*/ 5655472 w 6128435"/>
              <a:gd name="connsiteY83" fmla="*/ 3678877 h 6858000"/>
              <a:gd name="connsiteX84" fmla="*/ 5680448 w 6128435"/>
              <a:gd name="connsiteY84" fmla="*/ 3717760 h 6858000"/>
              <a:gd name="connsiteX85" fmla="*/ 5683015 w 6128435"/>
              <a:gd name="connsiteY85" fmla="*/ 3762025 h 6858000"/>
              <a:gd name="connsiteX86" fmla="*/ 5696643 w 6128435"/>
              <a:gd name="connsiteY86" fmla="*/ 3773888 h 6858000"/>
              <a:gd name="connsiteX87" fmla="*/ 5699203 w 6128435"/>
              <a:gd name="connsiteY87" fmla="*/ 3775823 h 6858000"/>
              <a:gd name="connsiteX88" fmla="*/ 5704824 w 6128435"/>
              <a:gd name="connsiteY88" fmla="*/ 3785966 h 6858000"/>
              <a:gd name="connsiteX89" fmla="*/ 5712204 w 6128435"/>
              <a:gd name="connsiteY89" fmla="*/ 3785830 h 6858000"/>
              <a:gd name="connsiteX90" fmla="*/ 5724816 w 6128435"/>
              <a:gd name="connsiteY90" fmla="*/ 3798949 h 6858000"/>
              <a:gd name="connsiteX91" fmla="*/ 5733539 w 6128435"/>
              <a:gd name="connsiteY91" fmla="*/ 3818457 h 6858000"/>
              <a:gd name="connsiteX92" fmla="*/ 5768491 w 6128435"/>
              <a:gd name="connsiteY92" fmla="*/ 3914399 h 6858000"/>
              <a:gd name="connsiteX93" fmla="*/ 5793123 w 6128435"/>
              <a:gd name="connsiteY93" fmla="*/ 3969952 h 6858000"/>
              <a:gd name="connsiteX94" fmla="*/ 5808321 w 6128435"/>
              <a:gd name="connsiteY94" fmla="*/ 3988153 h 6858000"/>
              <a:gd name="connsiteX95" fmla="*/ 5825621 w 6128435"/>
              <a:gd name="connsiteY95" fmla="*/ 4015525 h 6858000"/>
              <a:gd name="connsiteX96" fmla="*/ 5860672 w 6128435"/>
              <a:gd name="connsiteY96" fmla="*/ 4061579 h 6858000"/>
              <a:gd name="connsiteX97" fmla="*/ 5872173 w 6128435"/>
              <a:gd name="connsiteY97" fmla="*/ 4088497 h 6858000"/>
              <a:gd name="connsiteX98" fmla="*/ 5883705 w 6128435"/>
              <a:gd name="connsiteY98" fmla="*/ 4101899 h 6858000"/>
              <a:gd name="connsiteX99" fmla="*/ 5885314 w 6128435"/>
              <a:gd name="connsiteY99" fmla="*/ 4108387 h 6858000"/>
              <a:gd name="connsiteX100" fmla="*/ 5894095 w 6128435"/>
              <a:gd name="connsiteY100" fmla="*/ 4128857 h 6858000"/>
              <a:gd name="connsiteX101" fmla="*/ 5898339 w 6128435"/>
              <a:gd name="connsiteY101" fmla="*/ 4140800 h 6858000"/>
              <a:gd name="connsiteX102" fmla="*/ 5899734 w 6128435"/>
              <a:gd name="connsiteY102" fmla="*/ 4145632 h 6858000"/>
              <a:gd name="connsiteX103" fmla="*/ 5897098 w 6128435"/>
              <a:gd name="connsiteY103" fmla="*/ 4157819 h 6858000"/>
              <a:gd name="connsiteX104" fmla="*/ 5903513 w 6128435"/>
              <a:gd name="connsiteY104" fmla="*/ 4187661 h 6858000"/>
              <a:gd name="connsiteX105" fmla="*/ 5917114 w 6128435"/>
              <a:gd name="connsiteY105" fmla="*/ 4213096 h 6858000"/>
              <a:gd name="connsiteX106" fmla="*/ 5921153 w 6128435"/>
              <a:gd name="connsiteY106" fmla="*/ 4236222 h 6858000"/>
              <a:gd name="connsiteX107" fmla="*/ 5924233 w 6128435"/>
              <a:gd name="connsiteY107" fmla="*/ 4242060 h 6858000"/>
              <a:gd name="connsiteX108" fmla="*/ 5928910 w 6128435"/>
              <a:gd name="connsiteY108" fmla="*/ 4300973 h 6858000"/>
              <a:gd name="connsiteX109" fmla="*/ 5939320 w 6128435"/>
              <a:gd name="connsiteY109" fmla="*/ 4340435 h 6858000"/>
              <a:gd name="connsiteX110" fmla="*/ 5946705 w 6128435"/>
              <a:gd name="connsiteY110" fmla="*/ 4428051 h 6858000"/>
              <a:gd name="connsiteX111" fmla="*/ 5949261 w 6128435"/>
              <a:gd name="connsiteY111" fmla="*/ 4449185 h 6858000"/>
              <a:gd name="connsiteX112" fmla="*/ 5957504 w 6128435"/>
              <a:gd name="connsiteY112" fmla="*/ 4465911 h 6858000"/>
              <a:gd name="connsiteX113" fmla="*/ 5964689 w 6128435"/>
              <a:gd name="connsiteY113" fmla="*/ 4468532 h 6858000"/>
              <a:gd name="connsiteX114" fmla="*/ 5967062 w 6128435"/>
              <a:gd name="connsiteY114" fmla="*/ 4479923 h 6858000"/>
              <a:gd name="connsiteX115" fmla="*/ 5968960 w 6128435"/>
              <a:gd name="connsiteY115" fmla="*/ 4482655 h 6858000"/>
              <a:gd name="connsiteX116" fmla="*/ 5978567 w 6128435"/>
              <a:gd name="connsiteY116" fmla="*/ 4498605 h 6858000"/>
              <a:gd name="connsiteX117" fmla="*/ 5980106 w 6128435"/>
              <a:gd name="connsiteY117" fmla="*/ 4585087 h 6858000"/>
              <a:gd name="connsiteX118" fmla="*/ 5998138 w 6128435"/>
              <a:gd name="connsiteY118" fmla="*/ 4697518 h 6858000"/>
              <a:gd name="connsiteX119" fmla="*/ 6013516 w 6128435"/>
              <a:gd name="connsiteY119" fmla="*/ 4786619 h 6858000"/>
              <a:gd name="connsiteX120" fmla="*/ 6025404 w 6128435"/>
              <a:gd name="connsiteY120" fmla="*/ 4858148 h 6858000"/>
              <a:gd name="connsiteX121" fmla="*/ 6007749 w 6128435"/>
              <a:gd name="connsiteY121" fmla="*/ 4964715 h 6858000"/>
              <a:gd name="connsiteX122" fmla="*/ 6005269 w 6128435"/>
              <a:gd name="connsiteY122" fmla="*/ 5150567 h 6858000"/>
              <a:gd name="connsiteX123" fmla="*/ 6001127 w 6128435"/>
              <a:gd name="connsiteY123" fmla="*/ 5164609 h 6858000"/>
              <a:gd name="connsiteX124" fmla="*/ 5996647 w 6128435"/>
              <a:gd name="connsiteY124" fmla="*/ 5185640 h 6858000"/>
              <a:gd name="connsiteX125" fmla="*/ 5998514 w 6128435"/>
              <a:gd name="connsiteY125" fmla="*/ 5189673 h 6858000"/>
              <a:gd name="connsiteX126" fmla="*/ 5995970 w 6128435"/>
              <a:gd name="connsiteY126" fmla="*/ 5221547 h 6858000"/>
              <a:gd name="connsiteX127" fmla="*/ 5997218 w 6128435"/>
              <a:gd name="connsiteY127" fmla="*/ 5222031 h 6858000"/>
              <a:gd name="connsiteX128" fmla="*/ 6002116 w 6128435"/>
              <a:gd name="connsiteY128" fmla="*/ 5231223 h 6858000"/>
              <a:gd name="connsiteX129" fmla="*/ 6008541 w 6128435"/>
              <a:gd name="connsiteY129" fmla="*/ 5248680 h 6858000"/>
              <a:gd name="connsiteX130" fmla="*/ 6039260 w 6128435"/>
              <a:gd name="connsiteY130" fmla="*/ 5289518 h 6858000"/>
              <a:gd name="connsiteX131" fmla="*/ 6036748 w 6128435"/>
              <a:gd name="connsiteY131" fmla="*/ 5322752 h 6858000"/>
              <a:gd name="connsiteX132" fmla="*/ 6036943 w 6128435"/>
              <a:gd name="connsiteY132" fmla="*/ 5329480 h 6858000"/>
              <a:gd name="connsiteX133" fmla="*/ 6037236 w 6128435"/>
              <a:gd name="connsiteY133" fmla="*/ 5329634 h 6858000"/>
              <a:gd name="connsiteX134" fmla="*/ 6038019 w 6128435"/>
              <a:gd name="connsiteY134" fmla="*/ 5336764 h 6858000"/>
              <a:gd name="connsiteX135" fmla="*/ 6037298 w 6128435"/>
              <a:gd name="connsiteY135" fmla="*/ 5341753 h 6858000"/>
              <a:gd name="connsiteX136" fmla="*/ 6037677 w 6128435"/>
              <a:gd name="connsiteY136" fmla="*/ 5354807 h 6858000"/>
              <a:gd name="connsiteX137" fmla="*/ 6039728 w 6128435"/>
              <a:gd name="connsiteY137" fmla="*/ 5359416 h 6858000"/>
              <a:gd name="connsiteX138" fmla="*/ 6043311 w 6128435"/>
              <a:gd name="connsiteY138" fmla="*/ 5361407 h 6858000"/>
              <a:gd name="connsiteX139" fmla="*/ 6042954 w 6128435"/>
              <a:gd name="connsiteY139" fmla="*/ 5362576 h 6858000"/>
              <a:gd name="connsiteX140" fmla="*/ 6053435 w 6128435"/>
              <a:gd name="connsiteY140" fmla="*/ 5387547 h 6858000"/>
              <a:gd name="connsiteX141" fmla="*/ 6065933 w 6128435"/>
              <a:gd name="connsiteY141" fmla="*/ 5443002 h 6858000"/>
              <a:gd name="connsiteX142" fmla="*/ 6068640 w 6128435"/>
              <a:gd name="connsiteY142" fmla="*/ 5474503 h 6858000"/>
              <a:gd name="connsiteX143" fmla="*/ 6080922 w 6128435"/>
              <a:gd name="connsiteY143" fmla="*/ 5561070 h 6858000"/>
              <a:gd name="connsiteX144" fmla="*/ 6096949 w 6128435"/>
              <a:gd name="connsiteY144" fmla="*/ 5648179 h 6858000"/>
              <a:gd name="connsiteX145" fmla="*/ 6125703 w 6128435"/>
              <a:gd name="connsiteY145" fmla="*/ 5692894 h 6858000"/>
              <a:gd name="connsiteX146" fmla="*/ 6126670 w 6128435"/>
              <a:gd name="connsiteY146" fmla="*/ 5697882 h 6858000"/>
              <a:gd name="connsiteX147" fmla="*/ 6124061 w 6128435"/>
              <a:gd name="connsiteY147" fmla="*/ 5710294 h 6858000"/>
              <a:gd name="connsiteX148" fmla="*/ 6122213 w 6128435"/>
              <a:gd name="connsiteY148" fmla="*/ 5714762 h 6858000"/>
              <a:gd name="connsiteX149" fmla="*/ 6121353 w 6128435"/>
              <a:gd name="connsiteY149" fmla="*/ 5721725 h 6858000"/>
              <a:gd name="connsiteX150" fmla="*/ 6121607 w 6128435"/>
              <a:gd name="connsiteY150" fmla="*/ 5721959 h 6858000"/>
              <a:gd name="connsiteX151" fmla="*/ 6120262 w 6128435"/>
              <a:gd name="connsiteY151" fmla="*/ 5728358 h 6858000"/>
              <a:gd name="connsiteX152" fmla="*/ 6110194 w 6128435"/>
              <a:gd name="connsiteY152" fmla="*/ 5758853 h 6858000"/>
              <a:gd name="connsiteX153" fmla="*/ 6127519 w 6128435"/>
              <a:gd name="connsiteY153" fmla="*/ 5865775 h 6858000"/>
              <a:gd name="connsiteX154" fmla="*/ 6128435 w 6128435"/>
              <a:gd name="connsiteY154" fmla="*/ 5870164 h 6858000"/>
              <a:gd name="connsiteX155" fmla="*/ 6119217 w 6128435"/>
              <a:gd name="connsiteY155" fmla="*/ 5888542 h 6858000"/>
              <a:gd name="connsiteX156" fmla="*/ 6115966 w 6128435"/>
              <a:gd name="connsiteY156" fmla="*/ 5898387 h 6858000"/>
              <a:gd name="connsiteX157" fmla="*/ 6111924 w 6128435"/>
              <a:gd name="connsiteY157" fmla="*/ 5900444 h 6858000"/>
              <a:gd name="connsiteX158" fmla="*/ 6108716 w 6128435"/>
              <a:gd name="connsiteY158" fmla="*/ 5915345 h 6858000"/>
              <a:gd name="connsiteX159" fmla="*/ 6109524 w 6128435"/>
              <a:gd name="connsiteY159" fmla="*/ 5917328 h 6858000"/>
              <a:gd name="connsiteX160" fmla="*/ 6102493 w 6128435"/>
              <a:gd name="connsiteY160" fmla="*/ 5928602 h 6858000"/>
              <a:gd name="connsiteX161" fmla="*/ 6056863 w 6128435"/>
              <a:gd name="connsiteY161" fmla="*/ 6000643 h 6858000"/>
              <a:gd name="connsiteX162" fmla="*/ 6045436 w 6128435"/>
              <a:gd name="connsiteY162" fmla="*/ 6124480 h 6858000"/>
              <a:gd name="connsiteX163" fmla="*/ 6030489 w 6128435"/>
              <a:gd name="connsiteY163" fmla="*/ 6317666 h 6858000"/>
              <a:gd name="connsiteX164" fmla="*/ 6007492 w 6128435"/>
              <a:gd name="connsiteY164" fmla="*/ 6440818 h 6858000"/>
              <a:gd name="connsiteX165" fmla="*/ 6009467 w 6128435"/>
              <a:gd name="connsiteY165" fmla="*/ 6487076 h 6858000"/>
              <a:gd name="connsiteX166" fmla="*/ 5995064 w 6128435"/>
              <a:gd name="connsiteY166" fmla="*/ 6540791 h 6858000"/>
              <a:gd name="connsiteX167" fmla="*/ 5996309 w 6128435"/>
              <a:gd name="connsiteY167" fmla="*/ 6543961 h 6858000"/>
              <a:gd name="connsiteX168" fmla="*/ 5996048 w 6128435"/>
              <a:gd name="connsiteY168" fmla="*/ 6555444 h 6858000"/>
              <a:gd name="connsiteX169" fmla="*/ 6002524 w 6128435"/>
              <a:gd name="connsiteY169" fmla="*/ 6560188 h 6858000"/>
              <a:gd name="connsiteX170" fmla="*/ 6006823 w 6128435"/>
              <a:gd name="connsiteY170" fmla="*/ 6578546 h 6858000"/>
              <a:gd name="connsiteX171" fmla="*/ 6004510 w 6128435"/>
              <a:gd name="connsiteY171" fmla="*/ 6599256 h 6858000"/>
              <a:gd name="connsiteX172" fmla="*/ 5986207 w 6128435"/>
              <a:gd name="connsiteY172" fmla="*/ 6695855 h 6858000"/>
              <a:gd name="connsiteX173" fmla="*/ 5979428 w 6128435"/>
              <a:gd name="connsiteY173" fmla="*/ 6754678 h 6858000"/>
              <a:gd name="connsiteX174" fmla="*/ 5983398 w 6128435"/>
              <a:gd name="connsiteY174" fmla="*/ 6778641 h 6858000"/>
              <a:gd name="connsiteX175" fmla="*/ 5984543 w 6128435"/>
              <a:gd name="connsiteY175" fmla="*/ 6811016 h 6858000"/>
              <a:gd name="connsiteX176" fmla="*/ 5981802 w 6128435"/>
              <a:gd name="connsiteY176" fmla="*/ 6838578 h 6858000"/>
              <a:gd name="connsiteX177" fmla="*/ 5979671 w 6128435"/>
              <a:gd name="connsiteY177" fmla="*/ 6858000 h 6858000"/>
              <a:gd name="connsiteX178" fmla="*/ 0 w 6128435"/>
              <a:gd name="connsiteY178" fmla="*/ 6858000 h 6858000"/>
              <a:gd name="connsiteX179" fmla="*/ 0 w 6128435"/>
              <a:gd name="connsiteY179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71650 w 6128435"/>
              <a:gd name="connsiteY47" fmla="*/ 2440467 h 6858000"/>
              <a:gd name="connsiteX48" fmla="*/ 5271438 w 6128435"/>
              <a:gd name="connsiteY48" fmla="*/ 2447186 h 6858000"/>
              <a:gd name="connsiteX49" fmla="*/ 5271722 w 6128435"/>
              <a:gd name="connsiteY49" fmla="*/ 2447359 h 6858000"/>
              <a:gd name="connsiteX50" fmla="*/ 5272069 w 6128435"/>
              <a:gd name="connsiteY50" fmla="*/ 2454523 h 6858000"/>
              <a:gd name="connsiteX51" fmla="*/ 5271049 w 6128435"/>
              <a:gd name="connsiteY51" fmla="*/ 2459442 h 6858000"/>
              <a:gd name="connsiteX52" fmla="*/ 5307538 w 6128435"/>
              <a:gd name="connsiteY52" fmla="*/ 2514685 h 6858000"/>
              <a:gd name="connsiteX53" fmla="*/ 5337604 w 6128435"/>
              <a:gd name="connsiteY53" fmla="*/ 2597632 h 6858000"/>
              <a:gd name="connsiteX54" fmla="*/ 5407503 w 6128435"/>
              <a:gd name="connsiteY54" fmla="*/ 2786290 h 6858000"/>
              <a:gd name="connsiteX55" fmla="*/ 5407356 w 6128435"/>
              <a:gd name="connsiteY55" fmla="*/ 2787545 h 6858000"/>
              <a:gd name="connsiteX56" fmla="*/ 5411130 w 6128435"/>
              <a:gd name="connsiteY56" fmla="*/ 2788640 h 6858000"/>
              <a:gd name="connsiteX57" fmla="*/ 5416439 w 6128435"/>
              <a:gd name="connsiteY57" fmla="*/ 2805666 h 6858000"/>
              <a:gd name="connsiteX58" fmla="*/ 5416589 w 6128435"/>
              <a:gd name="connsiteY58" fmla="*/ 2810822 h 6858000"/>
              <a:gd name="connsiteX59" fmla="*/ 5418542 w 6128435"/>
              <a:gd name="connsiteY59" fmla="*/ 2817745 h 6858000"/>
              <a:gd name="connsiteX60" fmla="*/ 5418847 w 6128435"/>
              <a:gd name="connsiteY60" fmla="*/ 2817825 h 6858000"/>
              <a:gd name="connsiteX61" fmla="*/ 5423364 w 6128435"/>
              <a:gd name="connsiteY61" fmla="*/ 2858292 h 6858000"/>
              <a:gd name="connsiteX62" fmla="*/ 5479298 w 6128435"/>
              <a:gd name="connsiteY62" fmla="*/ 2947791 h 6858000"/>
              <a:gd name="connsiteX63" fmla="*/ 5481770 w 6128435"/>
              <a:gd name="connsiteY63" fmla="*/ 2951352 h 6858000"/>
              <a:gd name="connsiteX64" fmla="*/ 5481013 w 6128435"/>
              <a:gd name="connsiteY64" fmla="*/ 2973461 h 6858000"/>
              <a:gd name="connsiteX65" fmla="*/ 5482045 w 6128435"/>
              <a:gd name="connsiteY65" fmla="*/ 2984371 h 6858000"/>
              <a:gd name="connsiteX66" fmla="*/ 5479405 w 6128435"/>
              <a:gd name="connsiteY66" fmla="*/ 2988507 h 6858000"/>
              <a:gd name="connsiteX67" fmla="*/ 5482415 w 6128435"/>
              <a:gd name="connsiteY67" fmla="*/ 3004079 h 6858000"/>
              <a:gd name="connsiteX68" fmla="*/ 5483865 w 6128435"/>
              <a:gd name="connsiteY68" fmla="*/ 3005467 h 6858000"/>
              <a:gd name="connsiteX69" fmla="*/ 5482236 w 6128435"/>
              <a:gd name="connsiteY69" fmla="*/ 3019791 h 6858000"/>
              <a:gd name="connsiteX70" fmla="*/ 5475895 w 6128435"/>
              <a:gd name="connsiteY70" fmla="*/ 3033578 h 6858000"/>
              <a:gd name="connsiteX71" fmla="*/ 5477595 w 6128435"/>
              <a:gd name="connsiteY71" fmla="*/ 3250534 h 6858000"/>
              <a:gd name="connsiteX72" fmla="*/ 5532836 w 6128435"/>
              <a:gd name="connsiteY72" fmla="*/ 3353840 h 6858000"/>
              <a:gd name="connsiteX73" fmla="*/ 5561229 w 6128435"/>
              <a:gd name="connsiteY73" fmla="*/ 3395784 h 6858000"/>
              <a:gd name="connsiteX74" fmla="*/ 5589758 w 6128435"/>
              <a:gd name="connsiteY74" fmla="*/ 3506453 h 6858000"/>
              <a:gd name="connsiteX75" fmla="*/ 5596144 w 6128435"/>
              <a:gd name="connsiteY75" fmla="*/ 3534624 h 6858000"/>
              <a:gd name="connsiteX76" fmla="*/ 5597750 w 6128435"/>
              <a:gd name="connsiteY76" fmla="*/ 3534129 h 6858000"/>
              <a:gd name="connsiteX77" fmla="*/ 5599700 w 6128435"/>
              <a:gd name="connsiteY77" fmla="*/ 3547221 h 6858000"/>
              <a:gd name="connsiteX78" fmla="*/ 5615031 w 6128435"/>
              <a:gd name="connsiteY78" fmla="*/ 3557482 h 6858000"/>
              <a:gd name="connsiteX79" fmla="*/ 5618377 w 6128435"/>
              <a:gd name="connsiteY79" fmla="*/ 3588431 h 6858000"/>
              <a:gd name="connsiteX80" fmla="*/ 5612155 w 6128435"/>
              <a:gd name="connsiteY80" fmla="*/ 3589869 h 6858000"/>
              <a:gd name="connsiteX81" fmla="*/ 5620843 w 6128435"/>
              <a:gd name="connsiteY81" fmla="*/ 3606745 h 6858000"/>
              <a:gd name="connsiteX82" fmla="*/ 5655472 w 6128435"/>
              <a:gd name="connsiteY82" fmla="*/ 3678877 h 6858000"/>
              <a:gd name="connsiteX83" fmla="*/ 5680448 w 6128435"/>
              <a:gd name="connsiteY83" fmla="*/ 3717760 h 6858000"/>
              <a:gd name="connsiteX84" fmla="*/ 5683015 w 6128435"/>
              <a:gd name="connsiteY84" fmla="*/ 3762025 h 6858000"/>
              <a:gd name="connsiteX85" fmla="*/ 5696643 w 6128435"/>
              <a:gd name="connsiteY85" fmla="*/ 3773888 h 6858000"/>
              <a:gd name="connsiteX86" fmla="*/ 5699203 w 6128435"/>
              <a:gd name="connsiteY86" fmla="*/ 3775823 h 6858000"/>
              <a:gd name="connsiteX87" fmla="*/ 5704824 w 6128435"/>
              <a:gd name="connsiteY87" fmla="*/ 3785966 h 6858000"/>
              <a:gd name="connsiteX88" fmla="*/ 5712204 w 6128435"/>
              <a:gd name="connsiteY88" fmla="*/ 3785830 h 6858000"/>
              <a:gd name="connsiteX89" fmla="*/ 5724816 w 6128435"/>
              <a:gd name="connsiteY89" fmla="*/ 3798949 h 6858000"/>
              <a:gd name="connsiteX90" fmla="*/ 5733539 w 6128435"/>
              <a:gd name="connsiteY90" fmla="*/ 3818457 h 6858000"/>
              <a:gd name="connsiteX91" fmla="*/ 5768491 w 6128435"/>
              <a:gd name="connsiteY91" fmla="*/ 3914399 h 6858000"/>
              <a:gd name="connsiteX92" fmla="*/ 5793123 w 6128435"/>
              <a:gd name="connsiteY92" fmla="*/ 3969952 h 6858000"/>
              <a:gd name="connsiteX93" fmla="*/ 5808321 w 6128435"/>
              <a:gd name="connsiteY93" fmla="*/ 3988153 h 6858000"/>
              <a:gd name="connsiteX94" fmla="*/ 5825621 w 6128435"/>
              <a:gd name="connsiteY94" fmla="*/ 4015525 h 6858000"/>
              <a:gd name="connsiteX95" fmla="*/ 5860672 w 6128435"/>
              <a:gd name="connsiteY95" fmla="*/ 4061579 h 6858000"/>
              <a:gd name="connsiteX96" fmla="*/ 5872173 w 6128435"/>
              <a:gd name="connsiteY96" fmla="*/ 4088497 h 6858000"/>
              <a:gd name="connsiteX97" fmla="*/ 5883705 w 6128435"/>
              <a:gd name="connsiteY97" fmla="*/ 4101899 h 6858000"/>
              <a:gd name="connsiteX98" fmla="*/ 5885314 w 6128435"/>
              <a:gd name="connsiteY98" fmla="*/ 4108387 h 6858000"/>
              <a:gd name="connsiteX99" fmla="*/ 5894095 w 6128435"/>
              <a:gd name="connsiteY99" fmla="*/ 4128857 h 6858000"/>
              <a:gd name="connsiteX100" fmla="*/ 5898339 w 6128435"/>
              <a:gd name="connsiteY100" fmla="*/ 4140800 h 6858000"/>
              <a:gd name="connsiteX101" fmla="*/ 5899734 w 6128435"/>
              <a:gd name="connsiteY101" fmla="*/ 4145632 h 6858000"/>
              <a:gd name="connsiteX102" fmla="*/ 5897098 w 6128435"/>
              <a:gd name="connsiteY102" fmla="*/ 4157819 h 6858000"/>
              <a:gd name="connsiteX103" fmla="*/ 5903513 w 6128435"/>
              <a:gd name="connsiteY103" fmla="*/ 4187661 h 6858000"/>
              <a:gd name="connsiteX104" fmla="*/ 5917114 w 6128435"/>
              <a:gd name="connsiteY104" fmla="*/ 4213096 h 6858000"/>
              <a:gd name="connsiteX105" fmla="*/ 5921153 w 6128435"/>
              <a:gd name="connsiteY105" fmla="*/ 4236222 h 6858000"/>
              <a:gd name="connsiteX106" fmla="*/ 5924233 w 6128435"/>
              <a:gd name="connsiteY106" fmla="*/ 4242060 h 6858000"/>
              <a:gd name="connsiteX107" fmla="*/ 5928910 w 6128435"/>
              <a:gd name="connsiteY107" fmla="*/ 4300973 h 6858000"/>
              <a:gd name="connsiteX108" fmla="*/ 5939320 w 6128435"/>
              <a:gd name="connsiteY108" fmla="*/ 4340435 h 6858000"/>
              <a:gd name="connsiteX109" fmla="*/ 5946705 w 6128435"/>
              <a:gd name="connsiteY109" fmla="*/ 4428051 h 6858000"/>
              <a:gd name="connsiteX110" fmla="*/ 5949261 w 6128435"/>
              <a:gd name="connsiteY110" fmla="*/ 4449185 h 6858000"/>
              <a:gd name="connsiteX111" fmla="*/ 5957504 w 6128435"/>
              <a:gd name="connsiteY111" fmla="*/ 4465911 h 6858000"/>
              <a:gd name="connsiteX112" fmla="*/ 5964689 w 6128435"/>
              <a:gd name="connsiteY112" fmla="*/ 4468532 h 6858000"/>
              <a:gd name="connsiteX113" fmla="*/ 5967062 w 6128435"/>
              <a:gd name="connsiteY113" fmla="*/ 4479923 h 6858000"/>
              <a:gd name="connsiteX114" fmla="*/ 5968960 w 6128435"/>
              <a:gd name="connsiteY114" fmla="*/ 4482655 h 6858000"/>
              <a:gd name="connsiteX115" fmla="*/ 5978567 w 6128435"/>
              <a:gd name="connsiteY115" fmla="*/ 4498605 h 6858000"/>
              <a:gd name="connsiteX116" fmla="*/ 5980106 w 6128435"/>
              <a:gd name="connsiteY116" fmla="*/ 4585087 h 6858000"/>
              <a:gd name="connsiteX117" fmla="*/ 5998138 w 6128435"/>
              <a:gd name="connsiteY117" fmla="*/ 4697518 h 6858000"/>
              <a:gd name="connsiteX118" fmla="*/ 6013516 w 6128435"/>
              <a:gd name="connsiteY118" fmla="*/ 4786619 h 6858000"/>
              <a:gd name="connsiteX119" fmla="*/ 6025404 w 6128435"/>
              <a:gd name="connsiteY119" fmla="*/ 4858148 h 6858000"/>
              <a:gd name="connsiteX120" fmla="*/ 6007749 w 6128435"/>
              <a:gd name="connsiteY120" fmla="*/ 4964715 h 6858000"/>
              <a:gd name="connsiteX121" fmla="*/ 6005269 w 6128435"/>
              <a:gd name="connsiteY121" fmla="*/ 5150567 h 6858000"/>
              <a:gd name="connsiteX122" fmla="*/ 6001127 w 6128435"/>
              <a:gd name="connsiteY122" fmla="*/ 5164609 h 6858000"/>
              <a:gd name="connsiteX123" fmla="*/ 5996647 w 6128435"/>
              <a:gd name="connsiteY123" fmla="*/ 5185640 h 6858000"/>
              <a:gd name="connsiteX124" fmla="*/ 5998514 w 6128435"/>
              <a:gd name="connsiteY124" fmla="*/ 5189673 h 6858000"/>
              <a:gd name="connsiteX125" fmla="*/ 5995970 w 6128435"/>
              <a:gd name="connsiteY125" fmla="*/ 5221547 h 6858000"/>
              <a:gd name="connsiteX126" fmla="*/ 5997218 w 6128435"/>
              <a:gd name="connsiteY126" fmla="*/ 5222031 h 6858000"/>
              <a:gd name="connsiteX127" fmla="*/ 6002116 w 6128435"/>
              <a:gd name="connsiteY127" fmla="*/ 5231223 h 6858000"/>
              <a:gd name="connsiteX128" fmla="*/ 6008541 w 6128435"/>
              <a:gd name="connsiteY128" fmla="*/ 5248680 h 6858000"/>
              <a:gd name="connsiteX129" fmla="*/ 6039260 w 6128435"/>
              <a:gd name="connsiteY129" fmla="*/ 5289518 h 6858000"/>
              <a:gd name="connsiteX130" fmla="*/ 6036748 w 6128435"/>
              <a:gd name="connsiteY130" fmla="*/ 5322752 h 6858000"/>
              <a:gd name="connsiteX131" fmla="*/ 6036943 w 6128435"/>
              <a:gd name="connsiteY131" fmla="*/ 5329480 h 6858000"/>
              <a:gd name="connsiteX132" fmla="*/ 6037236 w 6128435"/>
              <a:gd name="connsiteY132" fmla="*/ 5329634 h 6858000"/>
              <a:gd name="connsiteX133" fmla="*/ 6038019 w 6128435"/>
              <a:gd name="connsiteY133" fmla="*/ 5336764 h 6858000"/>
              <a:gd name="connsiteX134" fmla="*/ 6037298 w 6128435"/>
              <a:gd name="connsiteY134" fmla="*/ 5341753 h 6858000"/>
              <a:gd name="connsiteX135" fmla="*/ 6037677 w 6128435"/>
              <a:gd name="connsiteY135" fmla="*/ 5354807 h 6858000"/>
              <a:gd name="connsiteX136" fmla="*/ 6039728 w 6128435"/>
              <a:gd name="connsiteY136" fmla="*/ 5359416 h 6858000"/>
              <a:gd name="connsiteX137" fmla="*/ 6043311 w 6128435"/>
              <a:gd name="connsiteY137" fmla="*/ 5361407 h 6858000"/>
              <a:gd name="connsiteX138" fmla="*/ 6042954 w 6128435"/>
              <a:gd name="connsiteY138" fmla="*/ 5362576 h 6858000"/>
              <a:gd name="connsiteX139" fmla="*/ 6053435 w 6128435"/>
              <a:gd name="connsiteY139" fmla="*/ 5387547 h 6858000"/>
              <a:gd name="connsiteX140" fmla="*/ 6065933 w 6128435"/>
              <a:gd name="connsiteY140" fmla="*/ 5443002 h 6858000"/>
              <a:gd name="connsiteX141" fmla="*/ 6068640 w 6128435"/>
              <a:gd name="connsiteY141" fmla="*/ 5474503 h 6858000"/>
              <a:gd name="connsiteX142" fmla="*/ 6080922 w 6128435"/>
              <a:gd name="connsiteY142" fmla="*/ 5561070 h 6858000"/>
              <a:gd name="connsiteX143" fmla="*/ 6096949 w 6128435"/>
              <a:gd name="connsiteY143" fmla="*/ 5648179 h 6858000"/>
              <a:gd name="connsiteX144" fmla="*/ 6125703 w 6128435"/>
              <a:gd name="connsiteY144" fmla="*/ 5692894 h 6858000"/>
              <a:gd name="connsiteX145" fmla="*/ 6126670 w 6128435"/>
              <a:gd name="connsiteY145" fmla="*/ 5697882 h 6858000"/>
              <a:gd name="connsiteX146" fmla="*/ 6124061 w 6128435"/>
              <a:gd name="connsiteY146" fmla="*/ 5710294 h 6858000"/>
              <a:gd name="connsiteX147" fmla="*/ 6122213 w 6128435"/>
              <a:gd name="connsiteY147" fmla="*/ 5714762 h 6858000"/>
              <a:gd name="connsiteX148" fmla="*/ 6121353 w 6128435"/>
              <a:gd name="connsiteY148" fmla="*/ 5721725 h 6858000"/>
              <a:gd name="connsiteX149" fmla="*/ 6121607 w 6128435"/>
              <a:gd name="connsiteY149" fmla="*/ 5721959 h 6858000"/>
              <a:gd name="connsiteX150" fmla="*/ 6120262 w 6128435"/>
              <a:gd name="connsiteY150" fmla="*/ 5728358 h 6858000"/>
              <a:gd name="connsiteX151" fmla="*/ 6110194 w 6128435"/>
              <a:gd name="connsiteY151" fmla="*/ 5758853 h 6858000"/>
              <a:gd name="connsiteX152" fmla="*/ 6127519 w 6128435"/>
              <a:gd name="connsiteY152" fmla="*/ 5865775 h 6858000"/>
              <a:gd name="connsiteX153" fmla="*/ 6128435 w 6128435"/>
              <a:gd name="connsiteY153" fmla="*/ 5870164 h 6858000"/>
              <a:gd name="connsiteX154" fmla="*/ 6119217 w 6128435"/>
              <a:gd name="connsiteY154" fmla="*/ 5888542 h 6858000"/>
              <a:gd name="connsiteX155" fmla="*/ 6115966 w 6128435"/>
              <a:gd name="connsiteY155" fmla="*/ 5898387 h 6858000"/>
              <a:gd name="connsiteX156" fmla="*/ 6111924 w 6128435"/>
              <a:gd name="connsiteY156" fmla="*/ 5900444 h 6858000"/>
              <a:gd name="connsiteX157" fmla="*/ 6108716 w 6128435"/>
              <a:gd name="connsiteY157" fmla="*/ 5915345 h 6858000"/>
              <a:gd name="connsiteX158" fmla="*/ 6109524 w 6128435"/>
              <a:gd name="connsiteY158" fmla="*/ 5917328 h 6858000"/>
              <a:gd name="connsiteX159" fmla="*/ 6102493 w 6128435"/>
              <a:gd name="connsiteY159" fmla="*/ 5928602 h 6858000"/>
              <a:gd name="connsiteX160" fmla="*/ 6056863 w 6128435"/>
              <a:gd name="connsiteY160" fmla="*/ 6000643 h 6858000"/>
              <a:gd name="connsiteX161" fmla="*/ 6045436 w 6128435"/>
              <a:gd name="connsiteY161" fmla="*/ 6124480 h 6858000"/>
              <a:gd name="connsiteX162" fmla="*/ 6030489 w 6128435"/>
              <a:gd name="connsiteY162" fmla="*/ 6317666 h 6858000"/>
              <a:gd name="connsiteX163" fmla="*/ 6007492 w 6128435"/>
              <a:gd name="connsiteY163" fmla="*/ 6440818 h 6858000"/>
              <a:gd name="connsiteX164" fmla="*/ 6009467 w 6128435"/>
              <a:gd name="connsiteY164" fmla="*/ 6487076 h 6858000"/>
              <a:gd name="connsiteX165" fmla="*/ 5995064 w 6128435"/>
              <a:gd name="connsiteY165" fmla="*/ 6540791 h 6858000"/>
              <a:gd name="connsiteX166" fmla="*/ 5996309 w 6128435"/>
              <a:gd name="connsiteY166" fmla="*/ 6543961 h 6858000"/>
              <a:gd name="connsiteX167" fmla="*/ 5996048 w 6128435"/>
              <a:gd name="connsiteY167" fmla="*/ 6555444 h 6858000"/>
              <a:gd name="connsiteX168" fmla="*/ 6002524 w 6128435"/>
              <a:gd name="connsiteY168" fmla="*/ 6560188 h 6858000"/>
              <a:gd name="connsiteX169" fmla="*/ 6006823 w 6128435"/>
              <a:gd name="connsiteY169" fmla="*/ 6578546 h 6858000"/>
              <a:gd name="connsiteX170" fmla="*/ 6004510 w 6128435"/>
              <a:gd name="connsiteY170" fmla="*/ 6599256 h 6858000"/>
              <a:gd name="connsiteX171" fmla="*/ 5986207 w 6128435"/>
              <a:gd name="connsiteY171" fmla="*/ 6695855 h 6858000"/>
              <a:gd name="connsiteX172" fmla="*/ 5979428 w 6128435"/>
              <a:gd name="connsiteY172" fmla="*/ 6754678 h 6858000"/>
              <a:gd name="connsiteX173" fmla="*/ 5983398 w 6128435"/>
              <a:gd name="connsiteY173" fmla="*/ 6778641 h 6858000"/>
              <a:gd name="connsiteX174" fmla="*/ 5984543 w 6128435"/>
              <a:gd name="connsiteY174" fmla="*/ 6811016 h 6858000"/>
              <a:gd name="connsiteX175" fmla="*/ 5981802 w 6128435"/>
              <a:gd name="connsiteY175" fmla="*/ 6838578 h 6858000"/>
              <a:gd name="connsiteX176" fmla="*/ 5979671 w 6128435"/>
              <a:gd name="connsiteY176" fmla="*/ 6858000 h 6858000"/>
              <a:gd name="connsiteX177" fmla="*/ 0 w 6128435"/>
              <a:gd name="connsiteY177" fmla="*/ 6858000 h 6858000"/>
              <a:gd name="connsiteX178" fmla="*/ 0 w 6128435"/>
              <a:gd name="connsiteY178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71650 w 6128435"/>
              <a:gd name="connsiteY46" fmla="*/ 2440467 h 6858000"/>
              <a:gd name="connsiteX47" fmla="*/ 5271438 w 6128435"/>
              <a:gd name="connsiteY47" fmla="*/ 2447186 h 6858000"/>
              <a:gd name="connsiteX48" fmla="*/ 5271722 w 6128435"/>
              <a:gd name="connsiteY48" fmla="*/ 2447359 h 6858000"/>
              <a:gd name="connsiteX49" fmla="*/ 5272069 w 6128435"/>
              <a:gd name="connsiteY49" fmla="*/ 2454523 h 6858000"/>
              <a:gd name="connsiteX50" fmla="*/ 5271049 w 6128435"/>
              <a:gd name="connsiteY50" fmla="*/ 2459442 h 6858000"/>
              <a:gd name="connsiteX51" fmla="*/ 5307538 w 6128435"/>
              <a:gd name="connsiteY51" fmla="*/ 2514685 h 6858000"/>
              <a:gd name="connsiteX52" fmla="*/ 5337604 w 6128435"/>
              <a:gd name="connsiteY52" fmla="*/ 2597632 h 6858000"/>
              <a:gd name="connsiteX53" fmla="*/ 5407503 w 6128435"/>
              <a:gd name="connsiteY53" fmla="*/ 2786290 h 6858000"/>
              <a:gd name="connsiteX54" fmla="*/ 5407356 w 6128435"/>
              <a:gd name="connsiteY54" fmla="*/ 2787545 h 6858000"/>
              <a:gd name="connsiteX55" fmla="*/ 5411130 w 6128435"/>
              <a:gd name="connsiteY55" fmla="*/ 2788640 h 6858000"/>
              <a:gd name="connsiteX56" fmla="*/ 5416439 w 6128435"/>
              <a:gd name="connsiteY56" fmla="*/ 2805666 h 6858000"/>
              <a:gd name="connsiteX57" fmla="*/ 5416589 w 6128435"/>
              <a:gd name="connsiteY57" fmla="*/ 2810822 h 6858000"/>
              <a:gd name="connsiteX58" fmla="*/ 5418542 w 6128435"/>
              <a:gd name="connsiteY58" fmla="*/ 2817745 h 6858000"/>
              <a:gd name="connsiteX59" fmla="*/ 5418847 w 6128435"/>
              <a:gd name="connsiteY59" fmla="*/ 2817825 h 6858000"/>
              <a:gd name="connsiteX60" fmla="*/ 5423364 w 6128435"/>
              <a:gd name="connsiteY60" fmla="*/ 2858292 h 6858000"/>
              <a:gd name="connsiteX61" fmla="*/ 5479298 w 6128435"/>
              <a:gd name="connsiteY61" fmla="*/ 2947791 h 6858000"/>
              <a:gd name="connsiteX62" fmla="*/ 5481770 w 6128435"/>
              <a:gd name="connsiteY62" fmla="*/ 2951352 h 6858000"/>
              <a:gd name="connsiteX63" fmla="*/ 5481013 w 6128435"/>
              <a:gd name="connsiteY63" fmla="*/ 2973461 h 6858000"/>
              <a:gd name="connsiteX64" fmla="*/ 5482045 w 6128435"/>
              <a:gd name="connsiteY64" fmla="*/ 2984371 h 6858000"/>
              <a:gd name="connsiteX65" fmla="*/ 5479405 w 6128435"/>
              <a:gd name="connsiteY65" fmla="*/ 2988507 h 6858000"/>
              <a:gd name="connsiteX66" fmla="*/ 5482415 w 6128435"/>
              <a:gd name="connsiteY66" fmla="*/ 3004079 h 6858000"/>
              <a:gd name="connsiteX67" fmla="*/ 5483865 w 6128435"/>
              <a:gd name="connsiteY67" fmla="*/ 3005467 h 6858000"/>
              <a:gd name="connsiteX68" fmla="*/ 5482236 w 6128435"/>
              <a:gd name="connsiteY68" fmla="*/ 3019791 h 6858000"/>
              <a:gd name="connsiteX69" fmla="*/ 5475895 w 6128435"/>
              <a:gd name="connsiteY69" fmla="*/ 3033578 h 6858000"/>
              <a:gd name="connsiteX70" fmla="*/ 5477595 w 6128435"/>
              <a:gd name="connsiteY70" fmla="*/ 3250534 h 6858000"/>
              <a:gd name="connsiteX71" fmla="*/ 5532836 w 6128435"/>
              <a:gd name="connsiteY71" fmla="*/ 3353840 h 6858000"/>
              <a:gd name="connsiteX72" fmla="*/ 5561229 w 6128435"/>
              <a:gd name="connsiteY72" fmla="*/ 3395784 h 6858000"/>
              <a:gd name="connsiteX73" fmla="*/ 5589758 w 6128435"/>
              <a:gd name="connsiteY73" fmla="*/ 3506453 h 6858000"/>
              <a:gd name="connsiteX74" fmla="*/ 5596144 w 6128435"/>
              <a:gd name="connsiteY74" fmla="*/ 3534624 h 6858000"/>
              <a:gd name="connsiteX75" fmla="*/ 5597750 w 6128435"/>
              <a:gd name="connsiteY75" fmla="*/ 3534129 h 6858000"/>
              <a:gd name="connsiteX76" fmla="*/ 5599700 w 6128435"/>
              <a:gd name="connsiteY76" fmla="*/ 3547221 h 6858000"/>
              <a:gd name="connsiteX77" fmla="*/ 5615031 w 6128435"/>
              <a:gd name="connsiteY77" fmla="*/ 3557482 h 6858000"/>
              <a:gd name="connsiteX78" fmla="*/ 5618377 w 6128435"/>
              <a:gd name="connsiteY78" fmla="*/ 3588431 h 6858000"/>
              <a:gd name="connsiteX79" fmla="*/ 5612155 w 6128435"/>
              <a:gd name="connsiteY79" fmla="*/ 3589869 h 6858000"/>
              <a:gd name="connsiteX80" fmla="*/ 5620843 w 6128435"/>
              <a:gd name="connsiteY80" fmla="*/ 3606745 h 6858000"/>
              <a:gd name="connsiteX81" fmla="*/ 5655472 w 6128435"/>
              <a:gd name="connsiteY81" fmla="*/ 3678877 h 6858000"/>
              <a:gd name="connsiteX82" fmla="*/ 5680448 w 6128435"/>
              <a:gd name="connsiteY82" fmla="*/ 3717760 h 6858000"/>
              <a:gd name="connsiteX83" fmla="*/ 5683015 w 6128435"/>
              <a:gd name="connsiteY83" fmla="*/ 3762025 h 6858000"/>
              <a:gd name="connsiteX84" fmla="*/ 5696643 w 6128435"/>
              <a:gd name="connsiteY84" fmla="*/ 3773888 h 6858000"/>
              <a:gd name="connsiteX85" fmla="*/ 5699203 w 6128435"/>
              <a:gd name="connsiteY85" fmla="*/ 3775823 h 6858000"/>
              <a:gd name="connsiteX86" fmla="*/ 5704824 w 6128435"/>
              <a:gd name="connsiteY86" fmla="*/ 3785966 h 6858000"/>
              <a:gd name="connsiteX87" fmla="*/ 5712204 w 6128435"/>
              <a:gd name="connsiteY87" fmla="*/ 3785830 h 6858000"/>
              <a:gd name="connsiteX88" fmla="*/ 5724816 w 6128435"/>
              <a:gd name="connsiteY88" fmla="*/ 3798949 h 6858000"/>
              <a:gd name="connsiteX89" fmla="*/ 5733539 w 6128435"/>
              <a:gd name="connsiteY89" fmla="*/ 3818457 h 6858000"/>
              <a:gd name="connsiteX90" fmla="*/ 5768491 w 6128435"/>
              <a:gd name="connsiteY90" fmla="*/ 3914399 h 6858000"/>
              <a:gd name="connsiteX91" fmla="*/ 5793123 w 6128435"/>
              <a:gd name="connsiteY91" fmla="*/ 3969952 h 6858000"/>
              <a:gd name="connsiteX92" fmla="*/ 5808321 w 6128435"/>
              <a:gd name="connsiteY92" fmla="*/ 3988153 h 6858000"/>
              <a:gd name="connsiteX93" fmla="*/ 5825621 w 6128435"/>
              <a:gd name="connsiteY93" fmla="*/ 4015525 h 6858000"/>
              <a:gd name="connsiteX94" fmla="*/ 5860672 w 6128435"/>
              <a:gd name="connsiteY94" fmla="*/ 4061579 h 6858000"/>
              <a:gd name="connsiteX95" fmla="*/ 5872173 w 6128435"/>
              <a:gd name="connsiteY95" fmla="*/ 4088497 h 6858000"/>
              <a:gd name="connsiteX96" fmla="*/ 5883705 w 6128435"/>
              <a:gd name="connsiteY96" fmla="*/ 4101899 h 6858000"/>
              <a:gd name="connsiteX97" fmla="*/ 5885314 w 6128435"/>
              <a:gd name="connsiteY97" fmla="*/ 4108387 h 6858000"/>
              <a:gd name="connsiteX98" fmla="*/ 5894095 w 6128435"/>
              <a:gd name="connsiteY98" fmla="*/ 4128857 h 6858000"/>
              <a:gd name="connsiteX99" fmla="*/ 5898339 w 6128435"/>
              <a:gd name="connsiteY99" fmla="*/ 4140800 h 6858000"/>
              <a:gd name="connsiteX100" fmla="*/ 5899734 w 6128435"/>
              <a:gd name="connsiteY100" fmla="*/ 4145632 h 6858000"/>
              <a:gd name="connsiteX101" fmla="*/ 5897098 w 6128435"/>
              <a:gd name="connsiteY101" fmla="*/ 4157819 h 6858000"/>
              <a:gd name="connsiteX102" fmla="*/ 5903513 w 6128435"/>
              <a:gd name="connsiteY102" fmla="*/ 4187661 h 6858000"/>
              <a:gd name="connsiteX103" fmla="*/ 5917114 w 6128435"/>
              <a:gd name="connsiteY103" fmla="*/ 4213096 h 6858000"/>
              <a:gd name="connsiteX104" fmla="*/ 5921153 w 6128435"/>
              <a:gd name="connsiteY104" fmla="*/ 4236222 h 6858000"/>
              <a:gd name="connsiteX105" fmla="*/ 5924233 w 6128435"/>
              <a:gd name="connsiteY105" fmla="*/ 4242060 h 6858000"/>
              <a:gd name="connsiteX106" fmla="*/ 5928910 w 6128435"/>
              <a:gd name="connsiteY106" fmla="*/ 4300973 h 6858000"/>
              <a:gd name="connsiteX107" fmla="*/ 5939320 w 6128435"/>
              <a:gd name="connsiteY107" fmla="*/ 4340435 h 6858000"/>
              <a:gd name="connsiteX108" fmla="*/ 5946705 w 6128435"/>
              <a:gd name="connsiteY108" fmla="*/ 4428051 h 6858000"/>
              <a:gd name="connsiteX109" fmla="*/ 5949261 w 6128435"/>
              <a:gd name="connsiteY109" fmla="*/ 4449185 h 6858000"/>
              <a:gd name="connsiteX110" fmla="*/ 5957504 w 6128435"/>
              <a:gd name="connsiteY110" fmla="*/ 4465911 h 6858000"/>
              <a:gd name="connsiteX111" fmla="*/ 5964689 w 6128435"/>
              <a:gd name="connsiteY111" fmla="*/ 4468532 h 6858000"/>
              <a:gd name="connsiteX112" fmla="*/ 5967062 w 6128435"/>
              <a:gd name="connsiteY112" fmla="*/ 4479923 h 6858000"/>
              <a:gd name="connsiteX113" fmla="*/ 5968960 w 6128435"/>
              <a:gd name="connsiteY113" fmla="*/ 4482655 h 6858000"/>
              <a:gd name="connsiteX114" fmla="*/ 5978567 w 6128435"/>
              <a:gd name="connsiteY114" fmla="*/ 4498605 h 6858000"/>
              <a:gd name="connsiteX115" fmla="*/ 5980106 w 6128435"/>
              <a:gd name="connsiteY115" fmla="*/ 4585087 h 6858000"/>
              <a:gd name="connsiteX116" fmla="*/ 5998138 w 6128435"/>
              <a:gd name="connsiteY116" fmla="*/ 4697518 h 6858000"/>
              <a:gd name="connsiteX117" fmla="*/ 6013516 w 6128435"/>
              <a:gd name="connsiteY117" fmla="*/ 4786619 h 6858000"/>
              <a:gd name="connsiteX118" fmla="*/ 6025404 w 6128435"/>
              <a:gd name="connsiteY118" fmla="*/ 4858148 h 6858000"/>
              <a:gd name="connsiteX119" fmla="*/ 6007749 w 6128435"/>
              <a:gd name="connsiteY119" fmla="*/ 4964715 h 6858000"/>
              <a:gd name="connsiteX120" fmla="*/ 6005269 w 6128435"/>
              <a:gd name="connsiteY120" fmla="*/ 5150567 h 6858000"/>
              <a:gd name="connsiteX121" fmla="*/ 6001127 w 6128435"/>
              <a:gd name="connsiteY121" fmla="*/ 5164609 h 6858000"/>
              <a:gd name="connsiteX122" fmla="*/ 5996647 w 6128435"/>
              <a:gd name="connsiteY122" fmla="*/ 5185640 h 6858000"/>
              <a:gd name="connsiteX123" fmla="*/ 5998514 w 6128435"/>
              <a:gd name="connsiteY123" fmla="*/ 5189673 h 6858000"/>
              <a:gd name="connsiteX124" fmla="*/ 5995970 w 6128435"/>
              <a:gd name="connsiteY124" fmla="*/ 5221547 h 6858000"/>
              <a:gd name="connsiteX125" fmla="*/ 5997218 w 6128435"/>
              <a:gd name="connsiteY125" fmla="*/ 5222031 h 6858000"/>
              <a:gd name="connsiteX126" fmla="*/ 6002116 w 6128435"/>
              <a:gd name="connsiteY126" fmla="*/ 5231223 h 6858000"/>
              <a:gd name="connsiteX127" fmla="*/ 6008541 w 6128435"/>
              <a:gd name="connsiteY127" fmla="*/ 5248680 h 6858000"/>
              <a:gd name="connsiteX128" fmla="*/ 6039260 w 6128435"/>
              <a:gd name="connsiteY128" fmla="*/ 5289518 h 6858000"/>
              <a:gd name="connsiteX129" fmla="*/ 6036748 w 6128435"/>
              <a:gd name="connsiteY129" fmla="*/ 5322752 h 6858000"/>
              <a:gd name="connsiteX130" fmla="*/ 6036943 w 6128435"/>
              <a:gd name="connsiteY130" fmla="*/ 5329480 h 6858000"/>
              <a:gd name="connsiteX131" fmla="*/ 6037236 w 6128435"/>
              <a:gd name="connsiteY131" fmla="*/ 5329634 h 6858000"/>
              <a:gd name="connsiteX132" fmla="*/ 6038019 w 6128435"/>
              <a:gd name="connsiteY132" fmla="*/ 5336764 h 6858000"/>
              <a:gd name="connsiteX133" fmla="*/ 6037298 w 6128435"/>
              <a:gd name="connsiteY133" fmla="*/ 5341753 h 6858000"/>
              <a:gd name="connsiteX134" fmla="*/ 6037677 w 6128435"/>
              <a:gd name="connsiteY134" fmla="*/ 5354807 h 6858000"/>
              <a:gd name="connsiteX135" fmla="*/ 6039728 w 6128435"/>
              <a:gd name="connsiteY135" fmla="*/ 5359416 h 6858000"/>
              <a:gd name="connsiteX136" fmla="*/ 6043311 w 6128435"/>
              <a:gd name="connsiteY136" fmla="*/ 5361407 h 6858000"/>
              <a:gd name="connsiteX137" fmla="*/ 6042954 w 6128435"/>
              <a:gd name="connsiteY137" fmla="*/ 5362576 h 6858000"/>
              <a:gd name="connsiteX138" fmla="*/ 6053435 w 6128435"/>
              <a:gd name="connsiteY138" fmla="*/ 5387547 h 6858000"/>
              <a:gd name="connsiteX139" fmla="*/ 6065933 w 6128435"/>
              <a:gd name="connsiteY139" fmla="*/ 5443002 h 6858000"/>
              <a:gd name="connsiteX140" fmla="*/ 6068640 w 6128435"/>
              <a:gd name="connsiteY140" fmla="*/ 5474503 h 6858000"/>
              <a:gd name="connsiteX141" fmla="*/ 6080922 w 6128435"/>
              <a:gd name="connsiteY141" fmla="*/ 5561070 h 6858000"/>
              <a:gd name="connsiteX142" fmla="*/ 6096949 w 6128435"/>
              <a:gd name="connsiteY142" fmla="*/ 5648179 h 6858000"/>
              <a:gd name="connsiteX143" fmla="*/ 6125703 w 6128435"/>
              <a:gd name="connsiteY143" fmla="*/ 5692894 h 6858000"/>
              <a:gd name="connsiteX144" fmla="*/ 6126670 w 6128435"/>
              <a:gd name="connsiteY144" fmla="*/ 5697882 h 6858000"/>
              <a:gd name="connsiteX145" fmla="*/ 6124061 w 6128435"/>
              <a:gd name="connsiteY145" fmla="*/ 5710294 h 6858000"/>
              <a:gd name="connsiteX146" fmla="*/ 6122213 w 6128435"/>
              <a:gd name="connsiteY146" fmla="*/ 5714762 h 6858000"/>
              <a:gd name="connsiteX147" fmla="*/ 6121353 w 6128435"/>
              <a:gd name="connsiteY147" fmla="*/ 5721725 h 6858000"/>
              <a:gd name="connsiteX148" fmla="*/ 6121607 w 6128435"/>
              <a:gd name="connsiteY148" fmla="*/ 5721959 h 6858000"/>
              <a:gd name="connsiteX149" fmla="*/ 6120262 w 6128435"/>
              <a:gd name="connsiteY149" fmla="*/ 5728358 h 6858000"/>
              <a:gd name="connsiteX150" fmla="*/ 6110194 w 6128435"/>
              <a:gd name="connsiteY150" fmla="*/ 5758853 h 6858000"/>
              <a:gd name="connsiteX151" fmla="*/ 6127519 w 6128435"/>
              <a:gd name="connsiteY151" fmla="*/ 5865775 h 6858000"/>
              <a:gd name="connsiteX152" fmla="*/ 6128435 w 6128435"/>
              <a:gd name="connsiteY152" fmla="*/ 5870164 h 6858000"/>
              <a:gd name="connsiteX153" fmla="*/ 6119217 w 6128435"/>
              <a:gd name="connsiteY153" fmla="*/ 5888542 h 6858000"/>
              <a:gd name="connsiteX154" fmla="*/ 6115966 w 6128435"/>
              <a:gd name="connsiteY154" fmla="*/ 5898387 h 6858000"/>
              <a:gd name="connsiteX155" fmla="*/ 6111924 w 6128435"/>
              <a:gd name="connsiteY155" fmla="*/ 5900444 h 6858000"/>
              <a:gd name="connsiteX156" fmla="*/ 6108716 w 6128435"/>
              <a:gd name="connsiteY156" fmla="*/ 5915345 h 6858000"/>
              <a:gd name="connsiteX157" fmla="*/ 6109524 w 6128435"/>
              <a:gd name="connsiteY157" fmla="*/ 5917328 h 6858000"/>
              <a:gd name="connsiteX158" fmla="*/ 6102493 w 6128435"/>
              <a:gd name="connsiteY158" fmla="*/ 5928602 h 6858000"/>
              <a:gd name="connsiteX159" fmla="*/ 6056863 w 6128435"/>
              <a:gd name="connsiteY159" fmla="*/ 6000643 h 6858000"/>
              <a:gd name="connsiteX160" fmla="*/ 6045436 w 6128435"/>
              <a:gd name="connsiteY160" fmla="*/ 6124480 h 6858000"/>
              <a:gd name="connsiteX161" fmla="*/ 6030489 w 6128435"/>
              <a:gd name="connsiteY161" fmla="*/ 6317666 h 6858000"/>
              <a:gd name="connsiteX162" fmla="*/ 6007492 w 6128435"/>
              <a:gd name="connsiteY162" fmla="*/ 6440818 h 6858000"/>
              <a:gd name="connsiteX163" fmla="*/ 6009467 w 6128435"/>
              <a:gd name="connsiteY163" fmla="*/ 6487076 h 6858000"/>
              <a:gd name="connsiteX164" fmla="*/ 5995064 w 6128435"/>
              <a:gd name="connsiteY164" fmla="*/ 6540791 h 6858000"/>
              <a:gd name="connsiteX165" fmla="*/ 5996309 w 6128435"/>
              <a:gd name="connsiteY165" fmla="*/ 6543961 h 6858000"/>
              <a:gd name="connsiteX166" fmla="*/ 5996048 w 6128435"/>
              <a:gd name="connsiteY166" fmla="*/ 6555444 h 6858000"/>
              <a:gd name="connsiteX167" fmla="*/ 6002524 w 6128435"/>
              <a:gd name="connsiteY167" fmla="*/ 6560188 h 6858000"/>
              <a:gd name="connsiteX168" fmla="*/ 6006823 w 6128435"/>
              <a:gd name="connsiteY168" fmla="*/ 6578546 h 6858000"/>
              <a:gd name="connsiteX169" fmla="*/ 6004510 w 6128435"/>
              <a:gd name="connsiteY169" fmla="*/ 6599256 h 6858000"/>
              <a:gd name="connsiteX170" fmla="*/ 5986207 w 6128435"/>
              <a:gd name="connsiteY170" fmla="*/ 6695855 h 6858000"/>
              <a:gd name="connsiteX171" fmla="*/ 5979428 w 6128435"/>
              <a:gd name="connsiteY171" fmla="*/ 6754678 h 6858000"/>
              <a:gd name="connsiteX172" fmla="*/ 5983398 w 6128435"/>
              <a:gd name="connsiteY172" fmla="*/ 6778641 h 6858000"/>
              <a:gd name="connsiteX173" fmla="*/ 5984543 w 6128435"/>
              <a:gd name="connsiteY173" fmla="*/ 6811016 h 6858000"/>
              <a:gd name="connsiteX174" fmla="*/ 5981802 w 6128435"/>
              <a:gd name="connsiteY174" fmla="*/ 6838578 h 6858000"/>
              <a:gd name="connsiteX175" fmla="*/ 5979671 w 6128435"/>
              <a:gd name="connsiteY175" fmla="*/ 6858000 h 6858000"/>
              <a:gd name="connsiteX176" fmla="*/ 0 w 6128435"/>
              <a:gd name="connsiteY176" fmla="*/ 6858000 h 6858000"/>
              <a:gd name="connsiteX177" fmla="*/ 0 w 6128435"/>
              <a:gd name="connsiteY17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98758 w 6128435"/>
              <a:gd name="connsiteY45" fmla="*/ 2375971 h 6858000"/>
              <a:gd name="connsiteX46" fmla="*/ 5271650 w 6128435"/>
              <a:gd name="connsiteY46" fmla="*/ 2440467 h 6858000"/>
              <a:gd name="connsiteX47" fmla="*/ 5271438 w 6128435"/>
              <a:gd name="connsiteY47" fmla="*/ 2447186 h 6858000"/>
              <a:gd name="connsiteX48" fmla="*/ 5271722 w 6128435"/>
              <a:gd name="connsiteY48" fmla="*/ 2447359 h 6858000"/>
              <a:gd name="connsiteX49" fmla="*/ 5272069 w 6128435"/>
              <a:gd name="connsiteY49" fmla="*/ 2454523 h 6858000"/>
              <a:gd name="connsiteX50" fmla="*/ 5271049 w 6128435"/>
              <a:gd name="connsiteY50" fmla="*/ 2459442 h 6858000"/>
              <a:gd name="connsiteX51" fmla="*/ 5307538 w 6128435"/>
              <a:gd name="connsiteY51" fmla="*/ 2514685 h 6858000"/>
              <a:gd name="connsiteX52" fmla="*/ 5337604 w 6128435"/>
              <a:gd name="connsiteY52" fmla="*/ 2597632 h 6858000"/>
              <a:gd name="connsiteX53" fmla="*/ 5407503 w 6128435"/>
              <a:gd name="connsiteY53" fmla="*/ 2786290 h 6858000"/>
              <a:gd name="connsiteX54" fmla="*/ 5407356 w 6128435"/>
              <a:gd name="connsiteY54" fmla="*/ 2787545 h 6858000"/>
              <a:gd name="connsiteX55" fmla="*/ 5411130 w 6128435"/>
              <a:gd name="connsiteY55" fmla="*/ 2788640 h 6858000"/>
              <a:gd name="connsiteX56" fmla="*/ 5416439 w 6128435"/>
              <a:gd name="connsiteY56" fmla="*/ 2805666 h 6858000"/>
              <a:gd name="connsiteX57" fmla="*/ 5416589 w 6128435"/>
              <a:gd name="connsiteY57" fmla="*/ 2810822 h 6858000"/>
              <a:gd name="connsiteX58" fmla="*/ 5418542 w 6128435"/>
              <a:gd name="connsiteY58" fmla="*/ 2817745 h 6858000"/>
              <a:gd name="connsiteX59" fmla="*/ 5418847 w 6128435"/>
              <a:gd name="connsiteY59" fmla="*/ 2817825 h 6858000"/>
              <a:gd name="connsiteX60" fmla="*/ 5423364 w 6128435"/>
              <a:gd name="connsiteY60" fmla="*/ 2858292 h 6858000"/>
              <a:gd name="connsiteX61" fmla="*/ 5479298 w 6128435"/>
              <a:gd name="connsiteY61" fmla="*/ 2947791 h 6858000"/>
              <a:gd name="connsiteX62" fmla="*/ 5481770 w 6128435"/>
              <a:gd name="connsiteY62" fmla="*/ 2951352 h 6858000"/>
              <a:gd name="connsiteX63" fmla="*/ 5481013 w 6128435"/>
              <a:gd name="connsiteY63" fmla="*/ 2973461 h 6858000"/>
              <a:gd name="connsiteX64" fmla="*/ 5482045 w 6128435"/>
              <a:gd name="connsiteY64" fmla="*/ 2984371 h 6858000"/>
              <a:gd name="connsiteX65" fmla="*/ 5479405 w 6128435"/>
              <a:gd name="connsiteY65" fmla="*/ 2988507 h 6858000"/>
              <a:gd name="connsiteX66" fmla="*/ 5482415 w 6128435"/>
              <a:gd name="connsiteY66" fmla="*/ 3004079 h 6858000"/>
              <a:gd name="connsiteX67" fmla="*/ 5483865 w 6128435"/>
              <a:gd name="connsiteY67" fmla="*/ 3005467 h 6858000"/>
              <a:gd name="connsiteX68" fmla="*/ 5482236 w 6128435"/>
              <a:gd name="connsiteY68" fmla="*/ 3019791 h 6858000"/>
              <a:gd name="connsiteX69" fmla="*/ 5475895 w 6128435"/>
              <a:gd name="connsiteY69" fmla="*/ 3033578 h 6858000"/>
              <a:gd name="connsiteX70" fmla="*/ 5477595 w 6128435"/>
              <a:gd name="connsiteY70" fmla="*/ 3250534 h 6858000"/>
              <a:gd name="connsiteX71" fmla="*/ 5532836 w 6128435"/>
              <a:gd name="connsiteY71" fmla="*/ 3353840 h 6858000"/>
              <a:gd name="connsiteX72" fmla="*/ 5561229 w 6128435"/>
              <a:gd name="connsiteY72" fmla="*/ 3395784 h 6858000"/>
              <a:gd name="connsiteX73" fmla="*/ 5589758 w 6128435"/>
              <a:gd name="connsiteY73" fmla="*/ 3506453 h 6858000"/>
              <a:gd name="connsiteX74" fmla="*/ 5596144 w 6128435"/>
              <a:gd name="connsiteY74" fmla="*/ 3534624 h 6858000"/>
              <a:gd name="connsiteX75" fmla="*/ 5597750 w 6128435"/>
              <a:gd name="connsiteY75" fmla="*/ 3534129 h 6858000"/>
              <a:gd name="connsiteX76" fmla="*/ 5599700 w 6128435"/>
              <a:gd name="connsiteY76" fmla="*/ 3547221 h 6858000"/>
              <a:gd name="connsiteX77" fmla="*/ 5615031 w 6128435"/>
              <a:gd name="connsiteY77" fmla="*/ 3557482 h 6858000"/>
              <a:gd name="connsiteX78" fmla="*/ 5618377 w 6128435"/>
              <a:gd name="connsiteY78" fmla="*/ 3588431 h 6858000"/>
              <a:gd name="connsiteX79" fmla="*/ 5612155 w 6128435"/>
              <a:gd name="connsiteY79" fmla="*/ 3589869 h 6858000"/>
              <a:gd name="connsiteX80" fmla="*/ 5620843 w 6128435"/>
              <a:gd name="connsiteY80" fmla="*/ 3606745 h 6858000"/>
              <a:gd name="connsiteX81" fmla="*/ 5655472 w 6128435"/>
              <a:gd name="connsiteY81" fmla="*/ 3678877 h 6858000"/>
              <a:gd name="connsiteX82" fmla="*/ 5680448 w 6128435"/>
              <a:gd name="connsiteY82" fmla="*/ 3717760 h 6858000"/>
              <a:gd name="connsiteX83" fmla="*/ 5683015 w 6128435"/>
              <a:gd name="connsiteY83" fmla="*/ 3762025 h 6858000"/>
              <a:gd name="connsiteX84" fmla="*/ 5696643 w 6128435"/>
              <a:gd name="connsiteY84" fmla="*/ 3773888 h 6858000"/>
              <a:gd name="connsiteX85" fmla="*/ 5699203 w 6128435"/>
              <a:gd name="connsiteY85" fmla="*/ 3775823 h 6858000"/>
              <a:gd name="connsiteX86" fmla="*/ 5704824 w 6128435"/>
              <a:gd name="connsiteY86" fmla="*/ 3785966 h 6858000"/>
              <a:gd name="connsiteX87" fmla="*/ 5712204 w 6128435"/>
              <a:gd name="connsiteY87" fmla="*/ 3785830 h 6858000"/>
              <a:gd name="connsiteX88" fmla="*/ 5724816 w 6128435"/>
              <a:gd name="connsiteY88" fmla="*/ 3798949 h 6858000"/>
              <a:gd name="connsiteX89" fmla="*/ 5733539 w 6128435"/>
              <a:gd name="connsiteY89" fmla="*/ 3818457 h 6858000"/>
              <a:gd name="connsiteX90" fmla="*/ 5768491 w 6128435"/>
              <a:gd name="connsiteY90" fmla="*/ 3914399 h 6858000"/>
              <a:gd name="connsiteX91" fmla="*/ 5793123 w 6128435"/>
              <a:gd name="connsiteY91" fmla="*/ 3969952 h 6858000"/>
              <a:gd name="connsiteX92" fmla="*/ 5808321 w 6128435"/>
              <a:gd name="connsiteY92" fmla="*/ 3988153 h 6858000"/>
              <a:gd name="connsiteX93" fmla="*/ 5825621 w 6128435"/>
              <a:gd name="connsiteY93" fmla="*/ 4015525 h 6858000"/>
              <a:gd name="connsiteX94" fmla="*/ 5860672 w 6128435"/>
              <a:gd name="connsiteY94" fmla="*/ 4061579 h 6858000"/>
              <a:gd name="connsiteX95" fmla="*/ 5872173 w 6128435"/>
              <a:gd name="connsiteY95" fmla="*/ 4088497 h 6858000"/>
              <a:gd name="connsiteX96" fmla="*/ 5883705 w 6128435"/>
              <a:gd name="connsiteY96" fmla="*/ 4101899 h 6858000"/>
              <a:gd name="connsiteX97" fmla="*/ 5885314 w 6128435"/>
              <a:gd name="connsiteY97" fmla="*/ 4108387 h 6858000"/>
              <a:gd name="connsiteX98" fmla="*/ 5894095 w 6128435"/>
              <a:gd name="connsiteY98" fmla="*/ 4128857 h 6858000"/>
              <a:gd name="connsiteX99" fmla="*/ 5898339 w 6128435"/>
              <a:gd name="connsiteY99" fmla="*/ 4140800 h 6858000"/>
              <a:gd name="connsiteX100" fmla="*/ 5899734 w 6128435"/>
              <a:gd name="connsiteY100" fmla="*/ 4145632 h 6858000"/>
              <a:gd name="connsiteX101" fmla="*/ 5897098 w 6128435"/>
              <a:gd name="connsiteY101" fmla="*/ 4157819 h 6858000"/>
              <a:gd name="connsiteX102" fmla="*/ 5903513 w 6128435"/>
              <a:gd name="connsiteY102" fmla="*/ 4187661 h 6858000"/>
              <a:gd name="connsiteX103" fmla="*/ 5917114 w 6128435"/>
              <a:gd name="connsiteY103" fmla="*/ 4213096 h 6858000"/>
              <a:gd name="connsiteX104" fmla="*/ 5921153 w 6128435"/>
              <a:gd name="connsiteY104" fmla="*/ 4236222 h 6858000"/>
              <a:gd name="connsiteX105" fmla="*/ 5924233 w 6128435"/>
              <a:gd name="connsiteY105" fmla="*/ 4242060 h 6858000"/>
              <a:gd name="connsiteX106" fmla="*/ 5928910 w 6128435"/>
              <a:gd name="connsiteY106" fmla="*/ 4300973 h 6858000"/>
              <a:gd name="connsiteX107" fmla="*/ 5939320 w 6128435"/>
              <a:gd name="connsiteY107" fmla="*/ 4340435 h 6858000"/>
              <a:gd name="connsiteX108" fmla="*/ 5946705 w 6128435"/>
              <a:gd name="connsiteY108" fmla="*/ 4428051 h 6858000"/>
              <a:gd name="connsiteX109" fmla="*/ 5949261 w 6128435"/>
              <a:gd name="connsiteY109" fmla="*/ 4449185 h 6858000"/>
              <a:gd name="connsiteX110" fmla="*/ 5957504 w 6128435"/>
              <a:gd name="connsiteY110" fmla="*/ 4465911 h 6858000"/>
              <a:gd name="connsiteX111" fmla="*/ 5964689 w 6128435"/>
              <a:gd name="connsiteY111" fmla="*/ 4468532 h 6858000"/>
              <a:gd name="connsiteX112" fmla="*/ 5967062 w 6128435"/>
              <a:gd name="connsiteY112" fmla="*/ 4479923 h 6858000"/>
              <a:gd name="connsiteX113" fmla="*/ 5968960 w 6128435"/>
              <a:gd name="connsiteY113" fmla="*/ 4482655 h 6858000"/>
              <a:gd name="connsiteX114" fmla="*/ 5978567 w 6128435"/>
              <a:gd name="connsiteY114" fmla="*/ 4498605 h 6858000"/>
              <a:gd name="connsiteX115" fmla="*/ 5980106 w 6128435"/>
              <a:gd name="connsiteY115" fmla="*/ 4585087 h 6858000"/>
              <a:gd name="connsiteX116" fmla="*/ 5998138 w 6128435"/>
              <a:gd name="connsiteY116" fmla="*/ 4697518 h 6858000"/>
              <a:gd name="connsiteX117" fmla="*/ 6013516 w 6128435"/>
              <a:gd name="connsiteY117" fmla="*/ 4786619 h 6858000"/>
              <a:gd name="connsiteX118" fmla="*/ 6025404 w 6128435"/>
              <a:gd name="connsiteY118" fmla="*/ 4858148 h 6858000"/>
              <a:gd name="connsiteX119" fmla="*/ 6007749 w 6128435"/>
              <a:gd name="connsiteY119" fmla="*/ 4964715 h 6858000"/>
              <a:gd name="connsiteX120" fmla="*/ 6005269 w 6128435"/>
              <a:gd name="connsiteY120" fmla="*/ 5150567 h 6858000"/>
              <a:gd name="connsiteX121" fmla="*/ 6001127 w 6128435"/>
              <a:gd name="connsiteY121" fmla="*/ 5164609 h 6858000"/>
              <a:gd name="connsiteX122" fmla="*/ 5996647 w 6128435"/>
              <a:gd name="connsiteY122" fmla="*/ 5185640 h 6858000"/>
              <a:gd name="connsiteX123" fmla="*/ 5998514 w 6128435"/>
              <a:gd name="connsiteY123" fmla="*/ 5189673 h 6858000"/>
              <a:gd name="connsiteX124" fmla="*/ 5995970 w 6128435"/>
              <a:gd name="connsiteY124" fmla="*/ 5221547 h 6858000"/>
              <a:gd name="connsiteX125" fmla="*/ 5997218 w 6128435"/>
              <a:gd name="connsiteY125" fmla="*/ 5222031 h 6858000"/>
              <a:gd name="connsiteX126" fmla="*/ 6002116 w 6128435"/>
              <a:gd name="connsiteY126" fmla="*/ 5231223 h 6858000"/>
              <a:gd name="connsiteX127" fmla="*/ 6008541 w 6128435"/>
              <a:gd name="connsiteY127" fmla="*/ 5248680 h 6858000"/>
              <a:gd name="connsiteX128" fmla="*/ 6039260 w 6128435"/>
              <a:gd name="connsiteY128" fmla="*/ 5289518 h 6858000"/>
              <a:gd name="connsiteX129" fmla="*/ 6036748 w 6128435"/>
              <a:gd name="connsiteY129" fmla="*/ 5322752 h 6858000"/>
              <a:gd name="connsiteX130" fmla="*/ 6036943 w 6128435"/>
              <a:gd name="connsiteY130" fmla="*/ 5329480 h 6858000"/>
              <a:gd name="connsiteX131" fmla="*/ 6037236 w 6128435"/>
              <a:gd name="connsiteY131" fmla="*/ 5329634 h 6858000"/>
              <a:gd name="connsiteX132" fmla="*/ 6038019 w 6128435"/>
              <a:gd name="connsiteY132" fmla="*/ 5336764 h 6858000"/>
              <a:gd name="connsiteX133" fmla="*/ 6037298 w 6128435"/>
              <a:gd name="connsiteY133" fmla="*/ 5341753 h 6858000"/>
              <a:gd name="connsiteX134" fmla="*/ 6037677 w 6128435"/>
              <a:gd name="connsiteY134" fmla="*/ 5354807 h 6858000"/>
              <a:gd name="connsiteX135" fmla="*/ 6039728 w 6128435"/>
              <a:gd name="connsiteY135" fmla="*/ 5359416 h 6858000"/>
              <a:gd name="connsiteX136" fmla="*/ 6043311 w 6128435"/>
              <a:gd name="connsiteY136" fmla="*/ 5361407 h 6858000"/>
              <a:gd name="connsiteX137" fmla="*/ 6042954 w 6128435"/>
              <a:gd name="connsiteY137" fmla="*/ 5362576 h 6858000"/>
              <a:gd name="connsiteX138" fmla="*/ 6053435 w 6128435"/>
              <a:gd name="connsiteY138" fmla="*/ 5387547 h 6858000"/>
              <a:gd name="connsiteX139" fmla="*/ 6065933 w 6128435"/>
              <a:gd name="connsiteY139" fmla="*/ 5443002 h 6858000"/>
              <a:gd name="connsiteX140" fmla="*/ 6068640 w 6128435"/>
              <a:gd name="connsiteY140" fmla="*/ 5474503 h 6858000"/>
              <a:gd name="connsiteX141" fmla="*/ 6080922 w 6128435"/>
              <a:gd name="connsiteY141" fmla="*/ 5561070 h 6858000"/>
              <a:gd name="connsiteX142" fmla="*/ 6096949 w 6128435"/>
              <a:gd name="connsiteY142" fmla="*/ 5648179 h 6858000"/>
              <a:gd name="connsiteX143" fmla="*/ 6125703 w 6128435"/>
              <a:gd name="connsiteY143" fmla="*/ 5692894 h 6858000"/>
              <a:gd name="connsiteX144" fmla="*/ 6126670 w 6128435"/>
              <a:gd name="connsiteY144" fmla="*/ 5697882 h 6858000"/>
              <a:gd name="connsiteX145" fmla="*/ 6124061 w 6128435"/>
              <a:gd name="connsiteY145" fmla="*/ 5710294 h 6858000"/>
              <a:gd name="connsiteX146" fmla="*/ 6122213 w 6128435"/>
              <a:gd name="connsiteY146" fmla="*/ 5714762 h 6858000"/>
              <a:gd name="connsiteX147" fmla="*/ 6121353 w 6128435"/>
              <a:gd name="connsiteY147" fmla="*/ 5721725 h 6858000"/>
              <a:gd name="connsiteX148" fmla="*/ 6121607 w 6128435"/>
              <a:gd name="connsiteY148" fmla="*/ 5721959 h 6858000"/>
              <a:gd name="connsiteX149" fmla="*/ 6120262 w 6128435"/>
              <a:gd name="connsiteY149" fmla="*/ 5728358 h 6858000"/>
              <a:gd name="connsiteX150" fmla="*/ 6110194 w 6128435"/>
              <a:gd name="connsiteY150" fmla="*/ 5758853 h 6858000"/>
              <a:gd name="connsiteX151" fmla="*/ 6127519 w 6128435"/>
              <a:gd name="connsiteY151" fmla="*/ 5865775 h 6858000"/>
              <a:gd name="connsiteX152" fmla="*/ 6128435 w 6128435"/>
              <a:gd name="connsiteY152" fmla="*/ 5870164 h 6858000"/>
              <a:gd name="connsiteX153" fmla="*/ 6119217 w 6128435"/>
              <a:gd name="connsiteY153" fmla="*/ 5888542 h 6858000"/>
              <a:gd name="connsiteX154" fmla="*/ 6115966 w 6128435"/>
              <a:gd name="connsiteY154" fmla="*/ 5898387 h 6858000"/>
              <a:gd name="connsiteX155" fmla="*/ 6111924 w 6128435"/>
              <a:gd name="connsiteY155" fmla="*/ 5900444 h 6858000"/>
              <a:gd name="connsiteX156" fmla="*/ 6108716 w 6128435"/>
              <a:gd name="connsiteY156" fmla="*/ 5915345 h 6858000"/>
              <a:gd name="connsiteX157" fmla="*/ 6109524 w 6128435"/>
              <a:gd name="connsiteY157" fmla="*/ 5917328 h 6858000"/>
              <a:gd name="connsiteX158" fmla="*/ 6102493 w 6128435"/>
              <a:gd name="connsiteY158" fmla="*/ 5928602 h 6858000"/>
              <a:gd name="connsiteX159" fmla="*/ 6056863 w 6128435"/>
              <a:gd name="connsiteY159" fmla="*/ 6000643 h 6858000"/>
              <a:gd name="connsiteX160" fmla="*/ 6045436 w 6128435"/>
              <a:gd name="connsiteY160" fmla="*/ 6124480 h 6858000"/>
              <a:gd name="connsiteX161" fmla="*/ 6030489 w 6128435"/>
              <a:gd name="connsiteY161" fmla="*/ 6317666 h 6858000"/>
              <a:gd name="connsiteX162" fmla="*/ 6007492 w 6128435"/>
              <a:gd name="connsiteY162" fmla="*/ 6440818 h 6858000"/>
              <a:gd name="connsiteX163" fmla="*/ 6009467 w 6128435"/>
              <a:gd name="connsiteY163" fmla="*/ 6487076 h 6858000"/>
              <a:gd name="connsiteX164" fmla="*/ 5995064 w 6128435"/>
              <a:gd name="connsiteY164" fmla="*/ 6540791 h 6858000"/>
              <a:gd name="connsiteX165" fmla="*/ 5996309 w 6128435"/>
              <a:gd name="connsiteY165" fmla="*/ 6543961 h 6858000"/>
              <a:gd name="connsiteX166" fmla="*/ 5996048 w 6128435"/>
              <a:gd name="connsiteY166" fmla="*/ 6555444 h 6858000"/>
              <a:gd name="connsiteX167" fmla="*/ 6002524 w 6128435"/>
              <a:gd name="connsiteY167" fmla="*/ 6560188 h 6858000"/>
              <a:gd name="connsiteX168" fmla="*/ 6006823 w 6128435"/>
              <a:gd name="connsiteY168" fmla="*/ 6578546 h 6858000"/>
              <a:gd name="connsiteX169" fmla="*/ 6004510 w 6128435"/>
              <a:gd name="connsiteY169" fmla="*/ 6599256 h 6858000"/>
              <a:gd name="connsiteX170" fmla="*/ 5986207 w 6128435"/>
              <a:gd name="connsiteY170" fmla="*/ 6695855 h 6858000"/>
              <a:gd name="connsiteX171" fmla="*/ 5979428 w 6128435"/>
              <a:gd name="connsiteY171" fmla="*/ 6754678 h 6858000"/>
              <a:gd name="connsiteX172" fmla="*/ 5983398 w 6128435"/>
              <a:gd name="connsiteY172" fmla="*/ 6778641 h 6858000"/>
              <a:gd name="connsiteX173" fmla="*/ 5984543 w 6128435"/>
              <a:gd name="connsiteY173" fmla="*/ 6811016 h 6858000"/>
              <a:gd name="connsiteX174" fmla="*/ 5981802 w 6128435"/>
              <a:gd name="connsiteY174" fmla="*/ 6838578 h 6858000"/>
              <a:gd name="connsiteX175" fmla="*/ 5979671 w 6128435"/>
              <a:gd name="connsiteY175" fmla="*/ 6858000 h 6858000"/>
              <a:gd name="connsiteX176" fmla="*/ 0 w 6128435"/>
              <a:gd name="connsiteY176" fmla="*/ 6858000 h 6858000"/>
              <a:gd name="connsiteX177" fmla="*/ 0 w 6128435"/>
              <a:gd name="connsiteY17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8758 w 6128435"/>
              <a:gd name="connsiteY44" fmla="*/ 2375971 h 6858000"/>
              <a:gd name="connsiteX45" fmla="*/ 5271650 w 6128435"/>
              <a:gd name="connsiteY45" fmla="*/ 2440467 h 6858000"/>
              <a:gd name="connsiteX46" fmla="*/ 5271438 w 6128435"/>
              <a:gd name="connsiteY46" fmla="*/ 2447186 h 6858000"/>
              <a:gd name="connsiteX47" fmla="*/ 5271722 w 6128435"/>
              <a:gd name="connsiteY47" fmla="*/ 2447359 h 6858000"/>
              <a:gd name="connsiteX48" fmla="*/ 5272069 w 6128435"/>
              <a:gd name="connsiteY48" fmla="*/ 2454523 h 6858000"/>
              <a:gd name="connsiteX49" fmla="*/ 5271049 w 6128435"/>
              <a:gd name="connsiteY49" fmla="*/ 2459442 h 6858000"/>
              <a:gd name="connsiteX50" fmla="*/ 5307538 w 6128435"/>
              <a:gd name="connsiteY50" fmla="*/ 2514685 h 6858000"/>
              <a:gd name="connsiteX51" fmla="*/ 5337604 w 6128435"/>
              <a:gd name="connsiteY51" fmla="*/ 2597632 h 6858000"/>
              <a:gd name="connsiteX52" fmla="*/ 5407503 w 6128435"/>
              <a:gd name="connsiteY52" fmla="*/ 2786290 h 6858000"/>
              <a:gd name="connsiteX53" fmla="*/ 5407356 w 6128435"/>
              <a:gd name="connsiteY53" fmla="*/ 2787545 h 6858000"/>
              <a:gd name="connsiteX54" fmla="*/ 5411130 w 6128435"/>
              <a:gd name="connsiteY54" fmla="*/ 2788640 h 6858000"/>
              <a:gd name="connsiteX55" fmla="*/ 5416439 w 6128435"/>
              <a:gd name="connsiteY55" fmla="*/ 2805666 h 6858000"/>
              <a:gd name="connsiteX56" fmla="*/ 5416589 w 6128435"/>
              <a:gd name="connsiteY56" fmla="*/ 2810822 h 6858000"/>
              <a:gd name="connsiteX57" fmla="*/ 5418542 w 6128435"/>
              <a:gd name="connsiteY57" fmla="*/ 2817745 h 6858000"/>
              <a:gd name="connsiteX58" fmla="*/ 5418847 w 6128435"/>
              <a:gd name="connsiteY58" fmla="*/ 2817825 h 6858000"/>
              <a:gd name="connsiteX59" fmla="*/ 5423364 w 6128435"/>
              <a:gd name="connsiteY59" fmla="*/ 2858292 h 6858000"/>
              <a:gd name="connsiteX60" fmla="*/ 5479298 w 6128435"/>
              <a:gd name="connsiteY60" fmla="*/ 2947791 h 6858000"/>
              <a:gd name="connsiteX61" fmla="*/ 5481770 w 6128435"/>
              <a:gd name="connsiteY61" fmla="*/ 2951352 h 6858000"/>
              <a:gd name="connsiteX62" fmla="*/ 5481013 w 6128435"/>
              <a:gd name="connsiteY62" fmla="*/ 2973461 h 6858000"/>
              <a:gd name="connsiteX63" fmla="*/ 5482045 w 6128435"/>
              <a:gd name="connsiteY63" fmla="*/ 2984371 h 6858000"/>
              <a:gd name="connsiteX64" fmla="*/ 5479405 w 6128435"/>
              <a:gd name="connsiteY64" fmla="*/ 2988507 h 6858000"/>
              <a:gd name="connsiteX65" fmla="*/ 5482415 w 6128435"/>
              <a:gd name="connsiteY65" fmla="*/ 3004079 h 6858000"/>
              <a:gd name="connsiteX66" fmla="*/ 5483865 w 6128435"/>
              <a:gd name="connsiteY66" fmla="*/ 3005467 h 6858000"/>
              <a:gd name="connsiteX67" fmla="*/ 5482236 w 6128435"/>
              <a:gd name="connsiteY67" fmla="*/ 3019791 h 6858000"/>
              <a:gd name="connsiteX68" fmla="*/ 5475895 w 6128435"/>
              <a:gd name="connsiteY68" fmla="*/ 3033578 h 6858000"/>
              <a:gd name="connsiteX69" fmla="*/ 5477595 w 6128435"/>
              <a:gd name="connsiteY69" fmla="*/ 3250534 h 6858000"/>
              <a:gd name="connsiteX70" fmla="*/ 5532836 w 6128435"/>
              <a:gd name="connsiteY70" fmla="*/ 3353840 h 6858000"/>
              <a:gd name="connsiteX71" fmla="*/ 5561229 w 6128435"/>
              <a:gd name="connsiteY71" fmla="*/ 3395784 h 6858000"/>
              <a:gd name="connsiteX72" fmla="*/ 5589758 w 6128435"/>
              <a:gd name="connsiteY72" fmla="*/ 3506453 h 6858000"/>
              <a:gd name="connsiteX73" fmla="*/ 5596144 w 6128435"/>
              <a:gd name="connsiteY73" fmla="*/ 3534624 h 6858000"/>
              <a:gd name="connsiteX74" fmla="*/ 5597750 w 6128435"/>
              <a:gd name="connsiteY74" fmla="*/ 3534129 h 6858000"/>
              <a:gd name="connsiteX75" fmla="*/ 5599700 w 6128435"/>
              <a:gd name="connsiteY75" fmla="*/ 3547221 h 6858000"/>
              <a:gd name="connsiteX76" fmla="*/ 5615031 w 6128435"/>
              <a:gd name="connsiteY76" fmla="*/ 3557482 h 6858000"/>
              <a:gd name="connsiteX77" fmla="*/ 5618377 w 6128435"/>
              <a:gd name="connsiteY77" fmla="*/ 3588431 h 6858000"/>
              <a:gd name="connsiteX78" fmla="*/ 5612155 w 6128435"/>
              <a:gd name="connsiteY78" fmla="*/ 3589869 h 6858000"/>
              <a:gd name="connsiteX79" fmla="*/ 5620843 w 6128435"/>
              <a:gd name="connsiteY79" fmla="*/ 3606745 h 6858000"/>
              <a:gd name="connsiteX80" fmla="*/ 5655472 w 6128435"/>
              <a:gd name="connsiteY80" fmla="*/ 3678877 h 6858000"/>
              <a:gd name="connsiteX81" fmla="*/ 5680448 w 6128435"/>
              <a:gd name="connsiteY81" fmla="*/ 3717760 h 6858000"/>
              <a:gd name="connsiteX82" fmla="*/ 5683015 w 6128435"/>
              <a:gd name="connsiteY82" fmla="*/ 3762025 h 6858000"/>
              <a:gd name="connsiteX83" fmla="*/ 5696643 w 6128435"/>
              <a:gd name="connsiteY83" fmla="*/ 3773888 h 6858000"/>
              <a:gd name="connsiteX84" fmla="*/ 5699203 w 6128435"/>
              <a:gd name="connsiteY84" fmla="*/ 3775823 h 6858000"/>
              <a:gd name="connsiteX85" fmla="*/ 5704824 w 6128435"/>
              <a:gd name="connsiteY85" fmla="*/ 3785966 h 6858000"/>
              <a:gd name="connsiteX86" fmla="*/ 5712204 w 6128435"/>
              <a:gd name="connsiteY86" fmla="*/ 3785830 h 6858000"/>
              <a:gd name="connsiteX87" fmla="*/ 5724816 w 6128435"/>
              <a:gd name="connsiteY87" fmla="*/ 3798949 h 6858000"/>
              <a:gd name="connsiteX88" fmla="*/ 5733539 w 6128435"/>
              <a:gd name="connsiteY88" fmla="*/ 3818457 h 6858000"/>
              <a:gd name="connsiteX89" fmla="*/ 5768491 w 6128435"/>
              <a:gd name="connsiteY89" fmla="*/ 3914399 h 6858000"/>
              <a:gd name="connsiteX90" fmla="*/ 5793123 w 6128435"/>
              <a:gd name="connsiteY90" fmla="*/ 3969952 h 6858000"/>
              <a:gd name="connsiteX91" fmla="*/ 5808321 w 6128435"/>
              <a:gd name="connsiteY91" fmla="*/ 3988153 h 6858000"/>
              <a:gd name="connsiteX92" fmla="*/ 5825621 w 6128435"/>
              <a:gd name="connsiteY92" fmla="*/ 4015525 h 6858000"/>
              <a:gd name="connsiteX93" fmla="*/ 5860672 w 6128435"/>
              <a:gd name="connsiteY93" fmla="*/ 4061579 h 6858000"/>
              <a:gd name="connsiteX94" fmla="*/ 5872173 w 6128435"/>
              <a:gd name="connsiteY94" fmla="*/ 4088497 h 6858000"/>
              <a:gd name="connsiteX95" fmla="*/ 5883705 w 6128435"/>
              <a:gd name="connsiteY95" fmla="*/ 4101899 h 6858000"/>
              <a:gd name="connsiteX96" fmla="*/ 5885314 w 6128435"/>
              <a:gd name="connsiteY96" fmla="*/ 4108387 h 6858000"/>
              <a:gd name="connsiteX97" fmla="*/ 5894095 w 6128435"/>
              <a:gd name="connsiteY97" fmla="*/ 4128857 h 6858000"/>
              <a:gd name="connsiteX98" fmla="*/ 5898339 w 6128435"/>
              <a:gd name="connsiteY98" fmla="*/ 4140800 h 6858000"/>
              <a:gd name="connsiteX99" fmla="*/ 5899734 w 6128435"/>
              <a:gd name="connsiteY99" fmla="*/ 4145632 h 6858000"/>
              <a:gd name="connsiteX100" fmla="*/ 5897098 w 6128435"/>
              <a:gd name="connsiteY100" fmla="*/ 4157819 h 6858000"/>
              <a:gd name="connsiteX101" fmla="*/ 5903513 w 6128435"/>
              <a:gd name="connsiteY101" fmla="*/ 4187661 h 6858000"/>
              <a:gd name="connsiteX102" fmla="*/ 5917114 w 6128435"/>
              <a:gd name="connsiteY102" fmla="*/ 4213096 h 6858000"/>
              <a:gd name="connsiteX103" fmla="*/ 5921153 w 6128435"/>
              <a:gd name="connsiteY103" fmla="*/ 4236222 h 6858000"/>
              <a:gd name="connsiteX104" fmla="*/ 5924233 w 6128435"/>
              <a:gd name="connsiteY104" fmla="*/ 4242060 h 6858000"/>
              <a:gd name="connsiteX105" fmla="*/ 5928910 w 6128435"/>
              <a:gd name="connsiteY105" fmla="*/ 4300973 h 6858000"/>
              <a:gd name="connsiteX106" fmla="*/ 5939320 w 6128435"/>
              <a:gd name="connsiteY106" fmla="*/ 4340435 h 6858000"/>
              <a:gd name="connsiteX107" fmla="*/ 5946705 w 6128435"/>
              <a:gd name="connsiteY107" fmla="*/ 4428051 h 6858000"/>
              <a:gd name="connsiteX108" fmla="*/ 5949261 w 6128435"/>
              <a:gd name="connsiteY108" fmla="*/ 4449185 h 6858000"/>
              <a:gd name="connsiteX109" fmla="*/ 5957504 w 6128435"/>
              <a:gd name="connsiteY109" fmla="*/ 4465911 h 6858000"/>
              <a:gd name="connsiteX110" fmla="*/ 5964689 w 6128435"/>
              <a:gd name="connsiteY110" fmla="*/ 4468532 h 6858000"/>
              <a:gd name="connsiteX111" fmla="*/ 5967062 w 6128435"/>
              <a:gd name="connsiteY111" fmla="*/ 4479923 h 6858000"/>
              <a:gd name="connsiteX112" fmla="*/ 5968960 w 6128435"/>
              <a:gd name="connsiteY112" fmla="*/ 4482655 h 6858000"/>
              <a:gd name="connsiteX113" fmla="*/ 5978567 w 6128435"/>
              <a:gd name="connsiteY113" fmla="*/ 4498605 h 6858000"/>
              <a:gd name="connsiteX114" fmla="*/ 5980106 w 6128435"/>
              <a:gd name="connsiteY114" fmla="*/ 4585087 h 6858000"/>
              <a:gd name="connsiteX115" fmla="*/ 5998138 w 6128435"/>
              <a:gd name="connsiteY115" fmla="*/ 4697518 h 6858000"/>
              <a:gd name="connsiteX116" fmla="*/ 6013516 w 6128435"/>
              <a:gd name="connsiteY116" fmla="*/ 4786619 h 6858000"/>
              <a:gd name="connsiteX117" fmla="*/ 6025404 w 6128435"/>
              <a:gd name="connsiteY117" fmla="*/ 4858148 h 6858000"/>
              <a:gd name="connsiteX118" fmla="*/ 6007749 w 6128435"/>
              <a:gd name="connsiteY118" fmla="*/ 4964715 h 6858000"/>
              <a:gd name="connsiteX119" fmla="*/ 6005269 w 6128435"/>
              <a:gd name="connsiteY119" fmla="*/ 5150567 h 6858000"/>
              <a:gd name="connsiteX120" fmla="*/ 6001127 w 6128435"/>
              <a:gd name="connsiteY120" fmla="*/ 5164609 h 6858000"/>
              <a:gd name="connsiteX121" fmla="*/ 5996647 w 6128435"/>
              <a:gd name="connsiteY121" fmla="*/ 5185640 h 6858000"/>
              <a:gd name="connsiteX122" fmla="*/ 5998514 w 6128435"/>
              <a:gd name="connsiteY122" fmla="*/ 5189673 h 6858000"/>
              <a:gd name="connsiteX123" fmla="*/ 5995970 w 6128435"/>
              <a:gd name="connsiteY123" fmla="*/ 5221547 h 6858000"/>
              <a:gd name="connsiteX124" fmla="*/ 5997218 w 6128435"/>
              <a:gd name="connsiteY124" fmla="*/ 5222031 h 6858000"/>
              <a:gd name="connsiteX125" fmla="*/ 6002116 w 6128435"/>
              <a:gd name="connsiteY125" fmla="*/ 5231223 h 6858000"/>
              <a:gd name="connsiteX126" fmla="*/ 6008541 w 6128435"/>
              <a:gd name="connsiteY126" fmla="*/ 5248680 h 6858000"/>
              <a:gd name="connsiteX127" fmla="*/ 6039260 w 6128435"/>
              <a:gd name="connsiteY127" fmla="*/ 5289518 h 6858000"/>
              <a:gd name="connsiteX128" fmla="*/ 6036748 w 6128435"/>
              <a:gd name="connsiteY128" fmla="*/ 5322752 h 6858000"/>
              <a:gd name="connsiteX129" fmla="*/ 6036943 w 6128435"/>
              <a:gd name="connsiteY129" fmla="*/ 5329480 h 6858000"/>
              <a:gd name="connsiteX130" fmla="*/ 6037236 w 6128435"/>
              <a:gd name="connsiteY130" fmla="*/ 5329634 h 6858000"/>
              <a:gd name="connsiteX131" fmla="*/ 6038019 w 6128435"/>
              <a:gd name="connsiteY131" fmla="*/ 5336764 h 6858000"/>
              <a:gd name="connsiteX132" fmla="*/ 6037298 w 6128435"/>
              <a:gd name="connsiteY132" fmla="*/ 5341753 h 6858000"/>
              <a:gd name="connsiteX133" fmla="*/ 6037677 w 6128435"/>
              <a:gd name="connsiteY133" fmla="*/ 5354807 h 6858000"/>
              <a:gd name="connsiteX134" fmla="*/ 6039728 w 6128435"/>
              <a:gd name="connsiteY134" fmla="*/ 5359416 h 6858000"/>
              <a:gd name="connsiteX135" fmla="*/ 6043311 w 6128435"/>
              <a:gd name="connsiteY135" fmla="*/ 5361407 h 6858000"/>
              <a:gd name="connsiteX136" fmla="*/ 6042954 w 6128435"/>
              <a:gd name="connsiteY136" fmla="*/ 5362576 h 6858000"/>
              <a:gd name="connsiteX137" fmla="*/ 6053435 w 6128435"/>
              <a:gd name="connsiteY137" fmla="*/ 5387547 h 6858000"/>
              <a:gd name="connsiteX138" fmla="*/ 6065933 w 6128435"/>
              <a:gd name="connsiteY138" fmla="*/ 5443002 h 6858000"/>
              <a:gd name="connsiteX139" fmla="*/ 6068640 w 6128435"/>
              <a:gd name="connsiteY139" fmla="*/ 5474503 h 6858000"/>
              <a:gd name="connsiteX140" fmla="*/ 6080922 w 6128435"/>
              <a:gd name="connsiteY140" fmla="*/ 5561070 h 6858000"/>
              <a:gd name="connsiteX141" fmla="*/ 6096949 w 6128435"/>
              <a:gd name="connsiteY141" fmla="*/ 5648179 h 6858000"/>
              <a:gd name="connsiteX142" fmla="*/ 6125703 w 6128435"/>
              <a:gd name="connsiteY142" fmla="*/ 5692894 h 6858000"/>
              <a:gd name="connsiteX143" fmla="*/ 6126670 w 6128435"/>
              <a:gd name="connsiteY143" fmla="*/ 5697882 h 6858000"/>
              <a:gd name="connsiteX144" fmla="*/ 6124061 w 6128435"/>
              <a:gd name="connsiteY144" fmla="*/ 5710294 h 6858000"/>
              <a:gd name="connsiteX145" fmla="*/ 6122213 w 6128435"/>
              <a:gd name="connsiteY145" fmla="*/ 5714762 h 6858000"/>
              <a:gd name="connsiteX146" fmla="*/ 6121353 w 6128435"/>
              <a:gd name="connsiteY146" fmla="*/ 5721725 h 6858000"/>
              <a:gd name="connsiteX147" fmla="*/ 6121607 w 6128435"/>
              <a:gd name="connsiteY147" fmla="*/ 5721959 h 6858000"/>
              <a:gd name="connsiteX148" fmla="*/ 6120262 w 6128435"/>
              <a:gd name="connsiteY148" fmla="*/ 5728358 h 6858000"/>
              <a:gd name="connsiteX149" fmla="*/ 6110194 w 6128435"/>
              <a:gd name="connsiteY149" fmla="*/ 5758853 h 6858000"/>
              <a:gd name="connsiteX150" fmla="*/ 6127519 w 6128435"/>
              <a:gd name="connsiteY150" fmla="*/ 5865775 h 6858000"/>
              <a:gd name="connsiteX151" fmla="*/ 6128435 w 6128435"/>
              <a:gd name="connsiteY151" fmla="*/ 5870164 h 6858000"/>
              <a:gd name="connsiteX152" fmla="*/ 6119217 w 6128435"/>
              <a:gd name="connsiteY152" fmla="*/ 5888542 h 6858000"/>
              <a:gd name="connsiteX153" fmla="*/ 6115966 w 6128435"/>
              <a:gd name="connsiteY153" fmla="*/ 5898387 h 6858000"/>
              <a:gd name="connsiteX154" fmla="*/ 6111924 w 6128435"/>
              <a:gd name="connsiteY154" fmla="*/ 5900444 h 6858000"/>
              <a:gd name="connsiteX155" fmla="*/ 6108716 w 6128435"/>
              <a:gd name="connsiteY155" fmla="*/ 5915345 h 6858000"/>
              <a:gd name="connsiteX156" fmla="*/ 6109524 w 6128435"/>
              <a:gd name="connsiteY156" fmla="*/ 5917328 h 6858000"/>
              <a:gd name="connsiteX157" fmla="*/ 6102493 w 6128435"/>
              <a:gd name="connsiteY157" fmla="*/ 5928602 h 6858000"/>
              <a:gd name="connsiteX158" fmla="*/ 6056863 w 6128435"/>
              <a:gd name="connsiteY158" fmla="*/ 6000643 h 6858000"/>
              <a:gd name="connsiteX159" fmla="*/ 6045436 w 6128435"/>
              <a:gd name="connsiteY159" fmla="*/ 6124480 h 6858000"/>
              <a:gd name="connsiteX160" fmla="*/ 6030489 w 6128435"/>
              <a:gd name="connsiteY160" fmla="*/ 6317666 h 6858000"/>
              <a:gd name="connsiteX161" fmla="*/ 6007492 w 6128435"/>
              <a:gd name="connsiteY161" fmla="*/ 6440818 h 6858000"/>
              <a:gd name="connsiteX162" fmla="*/ 6009467 w 6128435"/>
              <a:gd name="connsiteY162" fmla="*/ 6487076 h 6858000"/>
              <a:gd name="connsiteX163" fmla="*/ 5995064 w 6128435"/>
              <a:gd name="connsiteY163" fmla="*/ 6540791 h 6858000"/>
              <a:gd name="connsiteX164" fmla="*/ 5996309 w 6128435"/>
              <a:gd name="connsiteY164" fmla="*/ 6543961 h 6858000"/>
              <a:gd name="connsiteX165" fmla="*/ 5996048 w 6128435"/>
              <a:gd name="connsiteY165" fmla="*/ 6555444 h 6858000"/>
              <a:gd name="connsiteX166" fmla="*/ 6002524 w 6128435"/>
              <a:gd name="connsiteY166" fmla="*/ 6560188 h 6858000"/>
              <a:gd name="connsiteX167" fmla="*/ 6006823 w 6128435"/>
              <a:gd name="connsiteY167" fmla="*/ 6578546 h 6858000"/>
              <a:gd name="connsiteX168" fmla="*/ 6004510 w 6128435"/>
              <a:gd name="connsiteY168" fmla="*/ 6599256 h 6858000"/>
              <a:gd name="connsiteX169" fmla="*/ 5986207 w 6128435"/>
              <a:gd name="connsiteY169" fmla="*/ 6695855 h 6858000"/>
              <a:gd name="connsiteX170" fmla="*/ 5979428 w 6128435"/>
              <a:gd name="connsiteY170" fmla="*/ 6754678 h 6858000"/>
              <a:gd name="connsiteX171" fmla="*/ 5983398 w 6128435"/>
              <a:gd name="connsiteY171" fmla="*/ 6778641 h 6858000"/>
              <a:gd name="connsiteX172" fmla="*/ 5984543 w 6128435"/>
              <a:gd name="connsiteY172" fmla="*/ 6811016 h 6858000"/>
              <a:gd name="connsiteX173" fmla="*/ 5981802 w 6128435"/>
              <a:gd name="connsiteY173" fmla="*/ 6838578 h 6858000"/>
              <a:gd name="connsiteX174" fmla="*/ 5979671 w 6128435"/>
              <a:gd name="connsiteY174" fmla="*/ 6858000 h 6858000"/>
              <a:gd name="connsiteX175" fmla="*/ 0 w 6128435"/>
              <a:gd name="connsiteY175" fmla="*/ 6858000 h 6858000"/>
              <a:gd name="connsiteX176" fmla="*/ 0 w 6128435"/>
              <a:gd name="connsiteY176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71438 w 6128435"/>
              <a:gd name="connsiteY45" fmla="*/ 2447186 h 6858000"/>
              <a:gd name="connsiteX46" fmla="*/ 5271722 w 6128435"/>
              <a:gd name="connsiteY46" fmla="*/ 2447359 h 6858000"/>
              <a:gd name="connsiteX47" fmla="*/ 5272069 w 6128435"/>
              <a:gd name="connsiteY47" fmla="*/ 2454523 h 6858000"/>
              <a:gd name="connsiteX48" fmla="*/ 5271049 w 6128435"/>
              <a:gd name="connsiteY48" fmla="*/ 2459442 h 6858000"/>
              <a:gd name="connsiteX49" fmla="*/ 5307538 w 6128435"/>
              <a:gd name="connsiteY49" fmla="*/ 2514685 h 6858000"/>
              <a:gd name="connsiteX50" fmla="*/ 5337604 w 6128435"/>
              <a:gd name="connsiteY50" fmla="*/ 2597632 h 6858000"/>
              <a:gd name="connsiteX51" fmla="*/ 5407503 w 6128435"/>
              <a:gd name="connsiteY51" fmla="*/ 2786290 h 6858000"/>
              <a:gd name="connsiteX52" fmla="*/ 5407356 w 6128435"/>
              <a:gd name="connsiteY52" fmla="*/ 2787545 h 6858000"/>
              <a:gd name="connsiteX53" fmla="*/ 5411130 w 6128435"/>
              <a:gd name="connsiteY53" fmla="*/ 2788640 h 6858000"/>
              <a:gd name="connsiteX54" fmla="*/ 5416439 w 6128435"/>
              <a:gd name="connsiteY54" fmla="*/ 2805666 h 6858000"/>
              <a:gd name="connsiteX55" fmla="*/ 5416589 w 6128435"/>
              <a:gd name="connsiteY55" fmla="*/ 2810822 h 6858000"/>
              <a:gd name="connsiteX56" fmla="*/ 5418542 w 6128435"/>
              <a:gd name="connsiteY56" fmla="*/ 2817745 h 6858000"/>
              <a:gd name="connsiteX57" fmla="*/ 5418847 w 6128435"/>
              <a:gd name="connsiteY57" fmla="*/ 2817825 h 6858000"/>
              <a:gd name="connsiteX58" fmla="*/ 5423364 w 6128435"/>
              <a:gd name="connsiteY58" fmla="*/ 2858292 h 6858000"/>
              <a:gd name="connsiteX59" fmla="*/ 5479298 w 6128435"/>
              <a:gd name="connsiteY59" fmla="*/ 2947791 h 6858000"/>
              <a:gd name="connsiteX60" fmla="*/ 5481770 w 6128435"/>
              <a:gd name="connsiteY60" fmla="*/ 2951352 h 6858000"/>
              <a:gd name="connsiteX61" fmla="*/ 5481013 w 6128435"/>
              <a:gd name="connsiteY61" fmla="*/ 2973461 h 6858000"/>
              <a:gd name="connsiteX62" fmla="*/ 5482045 w 6128435"/>
              <a:gd name="connsiteY62" fmla="*/ 2984371 h 6858000"/>
              <a:gd name="connsiteX63" fmla="*/ 5479405 w 6128435"/>
              <a:gd name="connsiteY63" fmla="*/ 2988507 h 6858000"/>
              <a:gd name="connsiteX64" fmla="*/ 5482415 w 6128435"/>
              <a:gd name="connsiteY64" fmla="*/ 3004079 h 6858000"/>
              <a:gd name="connsiteX65" fmla="*/ 5483865 w 6128435"/>
              <a:gd name="connsiteY65" fmla="*/ 3005467 h 6858000"/>
              <a:gd name="connsiteX66" fmla="*/ 5482236 w 6128435"/>
              <a:gd name="connsiteY66" fmla="*/ 3019791 h 6858000"/>
              <a:gd name="connsiteX67" fmla="*/ 5475895 w 6128435"/>
              <a:gd name="connsiteY67" fmla="*/ 3033578 h 6858000"/>
              <a:gd name="connsiteX68" fmla="*/ 5477595 w 6128435"/>
              <a:gd name="connsiteY68" fmla="*/ 3250534 h 6858000"/>
              <a:gd name="connsiteX69" fmla="*/ 5532836 w 6128435"/>
              <a:gd name="connsiteY69" fmla="*/ 3353840 h 6858000"/>
              <a:gd name="connsiteX70" fmla="*/ 5561229 w 6128435"/>
              <a:gd name="connsiteY70" fmla="*/ 3395784 h 6858000"/>
              <a:gd name="connsiteX71" fmla="*/ 5589758 w 6128435"/>
              <a:gd name="connsiteY71" fmla="*/ 3506453 h 6858000"/>
              <a:gd name="connsiteX72" fmla="*/ 5596144 w 6128435"/>
              <a:gd name="connsiteY72" fmla="*/ 3534624 h 6858000"/>
              <a:gd name="connsiteX73" fmla="*/ 5597750 w 6128435"/>
              <a:gd name="connsiteY73" fmla="*/ 3534129 h 6858000"/>
              <a:gd name="connsiteX74" fmla="*/ 5599700 w 6128435"/>
              <a:gd name="connsiteY74" fmla="*/ 3547221 h 6858000"/>
              <a:gd name="connsiteX75" fmla="*/ 5615031 w 6128435"/>
              <a:gd name="connsiteY75" fmla="*/ 3557482 h 6858000"/>
              <a:gd name="connsiteX76" fmla="*/ 5618377 w 6128435"/>
              <a:gd name="connsiteY76" fmla="*/ 3588431 h 6858000"/>
              <a:gd name="connsiteX77" fmla="*/ 5612155 w 6128435"/>
              <a:gd name="connsiteY77" fmla="*/ 3589869 h 6858000"/>
              <a:gd name="connsiteX78" fmla="*/ 5620843 w 6128435"/>
              <a:gd name="connsiteY78" fmla="*/ 3606745 h 6858000"/>
              <a:gd name="connsiteX79" fmla="*/ 5655472 w 6128435"/>
              <a:gd name="connsiteY79" fmla="*/ 3678877 h 6858000"/>
              <a:gd name="connsiteX80" fmla="*/ 5680448 w 6128435"/>
              <a:gd name="connsiteY80" fmla="*/ 3717760 h 6858000"/>
              <a:gd name="connsiteX81" fmla="*/ 5683015 w 6128435"/>
              <a:gd name="connsiteY81" fmla="*/ 3762025 h 6858000"/>
              <a:gd name="connsiteX82" fmla="*/ 5696643 w 6128435"/>
              <a:gd name="connsiteY82" fmla="*/ 3773888 h 6858000"/>
              <a:gd name="connsiteX83" fmla="*/ 5699203 w 6128435"/>
              <a:gd name="connsiteY83" fmla="*/ 3775823 h 6858000"/>
              <a:gd name="connsiteX84" fmla="*/ 5704824 w 6128435"/>
              <a:gd name="connsiteY84" fmla="*/ 3785966 h 6858000"/>
              <a:gd name="connsiteX85" fmla="*/ 5712204 w 6128435"/>
              <a:gd name="connsiteY85" fmla="*/ 3785830 h 6858000"/>
              <a:gd name="connsiteX86" fmla="*/ 5724816 w 6128435"/>
              <a:gd name="connsiteY86" fmla="*/ 3798949 h 6858000"/>
              <a:gd name="connsiteX87" fmla="*/ 5733539 w 6128435"/>
              <a:gd name="connsiteY87" fmla="*/ 3818457 h 6858000"/>
              <a:gd name="connsiteX88" fmla="*/ 5768491 w 6128435"/>
              <a:gd name="connsiteY88" fmla="*/ 3914399 h 6858000"/>
              <a:gd name="connsiteX89" fmla="*/ 5793123 w 6128435"/>
              <a:gd name="connsiteY89" fmla="*/ 3969952 h 6858000"/>
              <a:gd name="connsiteX90" fmla="*/ 5808321 w 6128435"/>
              <a:gd name="connsiteY90" fmla="*/ 3988153 h 6858000"/>
              <a:gd name="connsiteX91" fmla="*/ 5825621 w 6128435"/>
              <a:gd name="connsiteY91" fmla="*/ 4015525 h 6858000"/>
              <a:gd name="connsiteX92" fmla="*/ 5860672 w 6128435"/>
              <a:gd name="connsiteY92" fmla="*/ 4061579 h 6858000"/>
              <a:gd name="connsiteX93" fmla="*/ 5872173 w 6128435"/>
              <a:gd name="connsiteY93" fmla="*/ 4088497 h 6858000"/>
              <a:gd name="connsiteX94" fmla="*/ 5883705 w 6128435"/>
              <a:gd name="connsiteY94" fmla="*/ 4101899 h 6858000"/>
              <a:gd name="connsiteX95" fmla="*/ 5885314 w 6128435"/>
              <a:gd name="connsiteY95" fmla="*/ 4108387 h 6858000"/>
              <a:gd name="connsiteX96" fmla="*/ 5894095 w 6128435"/>
              <a:gd name="connsiteY96" fmla="*/ 4128857 h 6858000"/>
              <a:gd name="connsiteX97" fmla="*/ 5898339 w 6128435"/>
              <a:gd name="connsiteY97" fmla="*/ 4140800 h 6858000"/>
              <a:gd name="connsiteX98" fmla="*/ 5899734 w 6128435"/>
              <a:gd name="connsiteY98" fmla="*/ 4145632 h 6858000"/>
              <a:gd name="connsiteX99" fmla="*/ 5897098 w 6128435"/>
              <a:gd name="connsiteY99" fmla="*/ 4157819 h 6858000"/>
              <a:gd name="connsiteX100" fmla="*/ 5903513 w 6128435"/>
              <a:gd name="connsiteY100" fmla="*/ 4187661 h 6858000"/>
              <a:gd name="connsiteX101" fmla="*/ 5917114 w 6128435"/>
              <a:gd name="connsiteY101" fmla="*/ 4213096 h 6858000"/>
              <a:gd name="connsiteX102" fmla="*/ 5921153 w 6128435"/>
              <a:gd name="connsiteY102" fmla="*/ 4236222 h 6858000"/>
              <a:gd name="connsiteX103" fmla="*/ 5924233 w 6128435"/>
              <a:gd name="connsiteY103" fmla="*/ 4242060 h 6858000"/>
              <a:gd name="connsiteX104" fmla="*/ 5928910 w 6128435"/>
              <a:gd name="connsiteY104" fmla="*/ 4300973 h 6858000"/>
              <a:gd name="connsiteX105" fmla="*/ 5939320 w 6128435"/>
              <a:gd name="connsiteY105" fmla="*/ 4340435 h 6858000"/>
              <a:gd name="connsiteX106" fmla="*/ 5946705 w 6128435"/>
              <a:gd name="connsiteY106" fmla="*/ 4428051 h 6858000"/>
              <a:gd name="connsiteX107" fmla="*/ 5949261 w 6128435"/>
              <a:gd name="connsiteY107" fmla="*/ 4449185 h 6858000"/>
              <a:gd name="connsiteX108" fmla="*/ 5957504 w 6128435"/>
              <a:gd name="connsiteY108" fmla="*/ 4465911 h 6858000"/>
              <a:gd name="connsiteX109" fmla="*/ 5964689 w 6128435"/>
              <a:gd name="connsiteY109" fmla="*/ 4468532 h 6858000"/>
              <a:gd name="connsiteX110" fmla="*/ 5967062 w 6128435"/>
              <a:gd name="connsiteY110" fmla="*/ 4479923 h 6858000"/>
              <a:gd name="connsiteX111" fmla="*/ 5968960 w 6128435"/>
              <a:gd name="connsiteY111" fmla="*/ 4482655 h 6858000"/>
              <a:gd name="connsiteX112" fmla="*/ 5978567 w 6128435"/>
              <a:gd name="connsiteY112" fmla="*/ 4498605 h 6858000"/>
              <a:gd name="connsiteX113" fmla="*/ 5980106 w 6128435"/>
              <a:gd name="connsiteY113" fmla="*/ 4585087 h 6858000"/>
              <a:gd name="connsiteX114" fmla="*/ 5998138 w 6128435"/>
              <a:gd name="connsiteY114" fmla="*/ 4697518 h 6858000"/>
              <a:gd name="connsiteX115" fmla="*/ 6013516 w 6128435"/>
              <a:gd name="connsiteY115" fmla="*/ 4786619 h 6858000"/>
              <a:gd name="connsiteX116" fmla="*/ 6025404 w 6128435"/>
              <a:gd name="connsiteY116" fmla="*/ 4858148 h 6858000"/>
              <a:gd name="connsiteX117" fmla="*/ 6007749 w 6128435"/>
              <a:gd name="connsiteY117" fmla="*/ 4964715 h 6858000"/>
              <a:gd name="connsiteX118" fmla="*/ 6005269 w 6128435"/>
              <a:gd name="connsiteY118" fmla="*/ 5150567 h 6858000"/>
              <a:gd name="connsiteX119" fmla="*/ 6001127 w 6128435"/>
              <a:gd name="connsiteY119" fmla="*/ 5164609 h 6858000"/>
              <a:gd name="connsiteX120" fmla="*/ 5996647 w 6128435"/>
              <a:gd name="connsiteY120" fmla="*/ 5185640 h 6858000"/>
              <a:gd name="connsiteX121" fmla="*/ 5998514 w 6128435"/>
              <a:gd name="connsiteY121" fmla="*/ 5189673 h 6858000"/>
              <a:gd name="connsiteX122" fmla="*/ 5995970 w 6128435"/>
              <a:gd name="connsiteY122" fmla="*/ 5221547 h 6858000"/>
              <a:gd name="connsiteX123" fmla="*/ 5997218 w 6128435"/>
              <a:gd name="connsiteY123" fmla="*/ 5222031 h 6858000"/>
              <a:gd name="connsiteX124" fmla="*/ 6002116 w 6128435"/>
              <a:gd name="connsiteY124" fmla="*/ 5231223 h 6858000"/>
              <a:gd name="connsiteX125" fmla="*/ 6008541 w 6128435"/>
              <a:gd name="connsiteY125" fmla="*/ 5248680 h 6858000"/>
              <a:gd name="connsiteX126" fmla="*/ 6039260 w 6128435"/>
              <a:gd name="connsiteY126" fmla="*/ 5289518 h 6858000"/>
              <a:gd name="connsiteX127" fmla="*/ 6036748 w 6128435"/>
              <a:gd name="connsiteY127" fmla="*/ 5322752 h 6858000"/>
              <a:gd name="connsiteX128" fmla="*/ 6036943 w 6128435"/>
              <a:gd name="connsiteY128" fmla="*/ 5329480 h 6858000"/>
              <a:gd name="connsiteX129" fmla="*/ 6037236 w 6128435"/>
              <a:gd name="connsiteY129" fmla="*/ 5329634 h 6858000"/>
              <a:gd name="connsiteX130" fmla="*/ 6038019 w 6128435"/>
              <a:gd name="connsiteY130" fmla="*/ 5336764 h 6858000"/>
              <a:gd name="connsiteX131" fmla="*/ 6037298 w 6128435"/>
              <a:gd name="connsiteY131" fmla="*/ 5341753 h 6858000"/>
              <a:gd name="connsiteX132" fmla="*/ 6037677 w 6128435"/>
              <a:gd name="connsiteY132" fmla="*/ 5354807 h 6858000"/>
              <a:gd name="connsiteX133" fmla="*/ 6039728 w 6128435"/>
              <a:gd name="connsiteY133" fmla="*/ 5359416 h 6858000"/>
              <a:gd name="connsiteX134" fmla="*/ 6043311 w 6128435"/>
              <a:gd name="connsiteY134" fmla="*/ 5361407 h 6858000"/>
              <a:gd name="connsiteX135" fmla="*/ 6042954 w 6128435"/>
              <a:gd name="connsiteY135" fmla="*/ 5362576 h 6858000"/>
              <a:gd name="connsiteX136" fmla="*/ 6053435 w 6128435"/>
              <a:gd name="connsiteY136" fmla="*/ 5387547 h 6858000"/>
              <a:gd name="connsiteX137" fmla="*/ 6065933 w 6128435"/>
              <a:gd name="connsiteY137" fmla="*/ 5443002 h 6858000"/>
              <a:gd name="connsiteX138" fmla="*/ 6068640 w 6128435"/>
              <a:gd name="connsiteY138" fmla="*/ 5474503 h 6858000"/>
              <a:gd name="connsiteX139" fmla="*/ 6080922 w 6128435"/>
              <a:gd name="connsiteY139" fmla="*/ 5561070 h 6858000"/>
              <a:gd name="connsiteX140" fmla="*/ 6096949 w 6128435"/>
              <a:gd name="connsiteY140" fmla="*/ 5648179 h 6858000"/>
              <a:gd name="connsiteX141" fmla="*/ 6125703 w 6128435"/>
              <a:gd name="connsiteY141" fmla="*/ 5692894 h 6858000"/>
              <a:gd name="connsiteX142" fmla="*/ 6126670 w 6128435"/>
              <a:gd name="connsiteY142" fmla="*/ 5697882 h 6858000"/>
              <a:gd name="connsiteX143" fmla="*/ 6124061 w 6128435"/>
              <a:gd name="connsiteY143" fmla="*/ 5710294 h 6858000"/>
              <a:gd name="connsiteX144" fmla="*/ 6122213 w 6128435"/>
              <a:gd name="connsiteY144" fmla="*/ 5714762 h 6858000"/>
              <a:gd name="connsiteX145" fmla="*/ 6121353 w 6128435"/>
              <a:gd name="connsiteY145" fmla="*/ 5721725 h 6858000"/>
              <a:gd name="connsiteX146" fmla="*/ 6121607 w 6128435"/>
              <a:gd name="connsiteY146" fmla="*/ 5721959 h 6858000"/>
              <a:gd name="connsiteX147" fmla="*/ 6120262 w 6128435"/>
              <a:gd name="connsiteY147" fmla="*/ 5728358 h 6858000"/>
              <a:gd name="connsiteX148" fmla="*/ 6110194 w 6128435"/>
              <a:gd name="connsiteY148" fmla="*/ 5758853 h 6858000"/>
              <a:gd name="connsiteX149" fmla="*/ 6127519 w 6128435"/>
              <a:gd name="connsiteY149" fmla="*/ 5865775 h 6858000"/>
              <a:gd name="connsiteX150" fmla="*/ 6128435 w 6128435"/>
              <a:gd name="connsiteY150" fmla="*/ 5870164 h 6858000"/>
              <a:gd name="connsiteX151" fmla="*/ 6119217 w 6128435"/>
              <a:gd name="connsiteY151" fmla="*/ 5888542 h 6858000"/>
              <a:gd name="connsiteX152" fmla="*/ 6115966 w 6128435"/>
              <a:gd name="connsiteY152" fmla="*/ 5898387 h 6858000"/>
              <a:gd name="connsiteX153" fmla="*/ 6111924 w 6128435"/>
              <a:gd name="connsiteY153" fmla="*/ 5900444 h 6858000"/>
              <a:gd name="connsiteX154" fmla="*/ 6108716 w 6128435"/>
              <a:gd name="connsiteY154" fmla="*/ 5915345 h 6858000"/>
              <a:gd name="connsiteX155" fmla="*/ 6109524 w 6128435"/>
              <a:gd name="connsiteY155" fmla="*/ 5917328 h 6858000"/>
              <a:gd name="connsiteX156" fmla="*/ 6102493 w 6128435"/>
              <a:gd name="connsiteY156" fmla="*/ 5928602 h 6858000"/>
              <a:gd name="connsiteX157" fmla="*/ 6056863 w 6128435"/>
              <a:gd name="connsiteY157" fmla="*/ 6000643 h 6858000"/>
              <a:gd name="connsiteX158" fmla="*/ 6045436 w 6128435"/>
              <a:gd name="connsiteY158" fmla="*/ 6124480 h 6858000"/>
              <a:gd name="connsiteX159" fmla="*/ 6030489 w 6128435"/>
              <a:gd name="connsiteY159" fmla="*/ 6317666 h 6858000"/>
              <a:gd name="connsiteX160" fmla="*/ 6007492 w 6128435"/>
              <a:gd name="connsiteY160" fmla="*/ 6440818 h 6858000"/>
              <a:gd name="connsiteX161" fmla="*/ 6009467 w 6128435"/>
              <a:gd name="connsiteY161" fmla="*/ 6487076 h 6858000"/>
              <a:gd name="connsiteX162" fmla="*/ 5995064 w 6128435"/>
              <a:gd name="connsiteY162" fmla="*/ 6540791 h 6858000"/>
              <a:gd name="connsiteX163" fmla="*/ 5996309 w 6128435"/>
              <a:gd name="connsiteY163" fmla="*/ 6543961 h 6858000"/>
              <a:gd name="connsiteX164" fmla="*/ 5996048 w 6128435"/>
              <a:gd name="connsiteY164" fmla="*/ 6555444 h 6858000"/>
              <a:gd name="connsiteX165" fmla="*/ 6002524 w 6128435"/>
              <a:gd name="connsiteY165" fmla="*/ 6560188 h 6858000"/>
              <a:gd name="connsiteX166" fmla="*/ 6006823 w 6128435"/>
              <a:gd name="connsiteY166" fmla="*/ 6578546 h 6858000"/>
              <a:gd name="connsiteX167" fmla="*/ 6004510 w 6128435"/>
              <a:gd name="connsiteY167" fmla="*/ 6599256 h 6858000"/>
              <a:gd name="connsiteX168" fmla="*/ 5986207 w 6128435"/>
              <a:gd name="connsiteY168" fmla="*/ 6695855 h 6858000"/>
              <a:gd name="connsiteX169" fmla="*/ 5979428 w 6128435"/>
              <a:gd name="connsiteY169" fmla="*/ 6754678 h 6858000"/>
              <a:gd name="connsiteX170" fmla="*/ 5983398 w 6128435"/>
              <a:gd name="connsiteY170" fmla="*/ 6778641 h 6858000"/>
              <a:gd name="connsiteX171" fmla="*/ 5984543 w 6128435"/>
              <a:gd name="connsiteY171" fmla="*/ 6811016 h 6858000"/>
              <a:gd name="connsiteX172" fmla="*/ 5981802 w 6128435"/>
              <a:gd name="connsiteY172" fmla="*/ 6838578 h 6858000"/>
              <a:gd name="connsiteX173" fmla="*/ 5979671 w 6128435"/>
              <a:gd name="connsiteY173" fmla="*/ 6858000 h 6858000"/>
              <a:gd name="connsiteX174" fmla="*/ 0 w 6128435"/>
              <a:gd name="connsiteY174" fmla="*/ 6858000 h 6858000"/>
              <a:gd name="connsiteX175" fmla="*/ 0 w 6128435"/>
              <a:gd name="connsiteY17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71438 w 6128435"/>
              <a:gd name="connsiteY45" fmla="*/ 2447186 h 6858000"/>
              <a:gd name="connsiteX46" fmla="*/ 5271722 w 6128435"/>
              <a:gd name="connsiteY46" fmla="*/ 2447359 h 6858000"/>
              <a:gd name="connsiteX47" fmla="*/ 5272069 w 6128435"/>
              <a:gd name="connsiteY47" fmla="*/ 2454523 h 6858000"/>
              <a:gd name="connsiteX48" fmla="*/ 5192511 w 6128435"/>
              <a:gd name="connsiteY48" fmla="*/ 2549199 h 6858000"/>
              <a:gd name="connsiteX49" fmla="*/ 5307538 w 6128435"/>
              <a:gd name="connsiteY49" fmla="*/ 2514685 h 6858000"/>
              <a:gd name="connsiteX50" fmla="*/ 5337604 w 6128435"/>
              <a:gd name="connsiteY50" fmla="*/ 2597632 h 6858000"/>
              <a:gd name="connsiteX51" fmla="*/ 5407503 w 6128435"/>
              <a:gd name="connsiteY51" fmla="*/ 2786290 h 6858000"/>
              <a:gd name="connsiteX52" fmla="*/ 5407356 w 6128435"/>
              <a:gd name="connsiteY52" fmla="*/ 2787545 h 6858000"/>
              <a:gd name="connsiteX53" fmla="*/ 5411130 w 6128435"/>
              <a:gd name="connsiteY53" fmla="*/ 2788640 h 6858000"/>
              <a:gd name="connsiteX54" fmla="*/ 5416439 w 6128435"/>
              <a:gd name="connsiteY54" fmla="*/ 2805666 h 6858000"/>
              <a:gd name="connsiteX55" fmla="*/ 5416589 w 6128435"/>
              <a:gd name="connsiteY55" fmla="*/ 2810822 h 6858000"/>
              <a:gd name="connsiteX56" fmla="*/ 5418542 w 6128435"/>
              <a:gd name="connsiteY56" fmla="*/ 2817745 h 6858000"/>
              <a:gd name="connsiteX57" fmla="*/ 5418847 w 6128435"/>
              <a:gd name="connsiteY57" fmla="*/ 2817825 h 6858000"/>
              <a:gd name="connsiteX58" fmla="*/ 5423364 w 6128435"/>
              <a:gd name="connsiteY58" fmla="*/ 2858292 h 6858000"/>
              <a:gd name="connsiteX59" fmla="*/ 5479298 w 6128435"/>
              <a:gd name="connsiteY59" fmla="*/ 2947791 h 6858000"/>
              <a:gd name="connsiteX60" fmla="*/ 5481770 w 6128435"/>
              <a:gd name="connsiteY60" fmla="*/ 2951352 h 6858000"/>
              <a:gd name="connsiteX61" fmla="*/ 5481013 w 6128435"/>
              <a:gd name="connsiteY61" fmla="*/ 2973461 h 6858000"/>
              <a:gd name="connsiteX62" fmla="*/ 5482045 w 6128435"/>
              <a:gd name="connsiteY62" fmla="*/ 2984371 h 6858000"/>
              <a:gd name="connsiteX63" fmla="*/ 5479405 w 6128435"/>
              <a:gd name="connsiteY63" fmla="*/ 2988507 h 6858000"/>
              <a:gd name="connsiteX64" fmla="*/ 5482415 w 6128435"/>
              <a:gd name="connsiteY64" fmla="*/ 3004079 h 6858000"/>
              <a:gd name="connsiteX65" fmla="*/ 5483865 w 6128435"/>
              <a:gd name="connsiteY65" fmla="*/ 3005467 h 6858000"/>
              <a:gd name="connsiteX66" fmla="*/ 5482236 w 6128435"/>
              <a:gd name="connsiteY66" fmla="*/ 3019791 h 6858000"/>
              <a:gd name="connsiteX67" fmla="*/ 5475895 w 6128435"/>
              <a:gd name="connsiteY67" fmla="*/ 3033578 h 6858000"/>
              <a:gd name="connsiteX68" fmla="*/ 5477595 w 6128435"/>
              <a:gd name="connsiteY68" fmla="*/ 3250534 h 6858000"/>
              <a:gd name="connsiteX69" fmla="*/ 5532836 w 6128435"/>
              <a:gd name="connsiteY69" fmla="*/ 3353840 h 6858000"/>
              <a:gd name="connsiteX70" fmla="*/ 5561229 w 6128435"/>
              <a:gd name="connsiteY70" fmla="*/ 3395784 h 6858000"/>
              <a:gd name="connsiteX71" fmla="*/ 5589758 w 6128435"/>
              <a:gd name="connsiteY71" fmla="*/ 3506453 h 6858000"/>
              <a:gd name="connsiteX72" fmla="*/ 5596144 w 6128435"/>
              <a:gd name="connsiteY72" fmla="*/ 3534624 h 6858000"/>
              <a:gd name="connsiteX73" fmla="*/ 5597750 w 6128435"/>
              <a:gd name="connsiteY73" fmla="*/ 3534129 h 6858000"/>
              <a:gd name="connsiteX74" fmla="*/ 5599700 w 6128435"/>
              <a:gd name="connsiteY74" fmla="*/ 3547221 h 6858000"/>
              <a:gd name="connsiteX75" fmla="*/ 5615031 w 6128435"/>
              <a:gd name="connsiteY75" fmla="*/ 3557482 h 6858000"/>
              <a:gd name="connsiteX76" fmla="*/ 5618377 w 6128435"/>
              <a:gd name="connsiteY76" fmla="*/ 3588431 h 6858000"/>
              <a:gd name="connsiteX77" fmla="*/ 5612155 w 6128435"/>
              <a:gd name="connsiteY77" fmla="*/ 3589869 h 6858000"/>
              <a:gd name="connsiteX78" fmla="*/ 5620843 w 6128435"/>
              <a:gd name="connsiteY78" fmla="*/ 3606745 h 6858000"/>
              <a:gd name="connsiteX79" fmla="*/ 5655472 w 6128435"/>
              <a:gd name="connsiteY79" fmla="*/ 3678877 h 6858000"/>
              <a:gd name="connsiteX80" fmla="*/ 5680448 w 6128435"/>
              <a:gd name="connsiteY80" fmla="*/ 3717760 h 6858000"/>
              <a:gd name="connsiteX81" fmla="*/ 5683015 w 6128435"/>
              <a:gd name="connsiteY81" fmla="*/ 3762025 h 6858000"/>
              <a:gd name="connsiteX82" fmla="*/ 5696643 w 6128435"/>
              <a:gd name="connsiteY82" fmla="*/ 3773888 h 6858000"/>
              <a:gd name="connsiteX83" fmla="*/ 5699203 w 6128435"/>
              <a:gd name="connsiteY83" fmla="*/ 3775823 h 6858000"/>
              <a:gd name="connsiteX84" fmla="*/ 5704824 w 6128435"/>
              <a:gd name="connsiteY84" fmla="*/ 3785966 h 6858000"/>
              <a:gd name="connsiteX85" fmla="*/ 5712204 w 6128435"/>
              <a:gd name="connsiteY85" fmla="*/ 3785830 h 6858000"/>
              <a:gd name="connsiteX86" fmla="*/ 5724816 w 6128435"/>
              <a:gd name="connsiteY86" fmla="*/ 3798949 h 6858000"/>
              <a:gd name="connsiteX87" fmla="*/ 5733539 w 6128435"/>
              <a:gd name="connsiteY87" fmla="*/ 3818457 h 6858000"/>
              <a:gd name="connsiteX88" fmla="*/ 5768491 w 6128435"/>
              <a:gd name="connsiteY88" fmla="*/ 3914399 h 6858000"/>
              <a:gd name="connsiteX89" fmla="*/ 5793123 w 6128435"/>
              <a:gd name="connsiteY89" fmla="*/ 3969952 h 6858000"/>
              <a:gd name="connsiteX90" fmla="*/ 5808321 w 6128435"/>
              <a:gd name="connsiteY90" fmla="*/ 3988153 h 6858000"/>
              <a:gd name="connsiteX91" fmla="*/ 5825621 w 6128435"/>
              <a:gd name="connsiteY91" fmla="*/ 4015525 h 6858000"/>
              <a:gd name="connsiteX92" fmla="*/ 5860672 w 6128435"/>
              <a:gd name="connsiteY92" fmla="*/ 4061579 h 6858000"/>
              <a:gd name="connsiteX93" fmla="*/ 5872173 w 6128435"/>
              <a:gd name="connsiteY93" fmla="*/ 4088497 h 6858000"/>
              <a:gd name="connsiteX94" fmla="*/ 5883705 w 6128435"/>
              <a:gd name="connsiteY94" fmla="*/ 4101899 h 6858000"/>
              <a:gd name="connsiteX95" fmla="*/ 5885314 w 6128435"/>
              <a:gd name="connsiteY95" fmla="*/ 4108387 h 6858000"/>
              <a:gd name="connsiteX96" fmla="*/ 5894095 w 6128435"/>
              <a:gd name="connsiteY96" fmla="*/ 4128857 h 6858000"/>
              <a:gd name="connsiteX97" fmla="*/ 5898339 w 6128435"/>
              <a:gd name="connsiteY97" fmla="*/ 4140800 h 6858000"/>
              <a:gd name="connsiteX98" fmla="*/ 5899734 w 6128435"/>
              <a:gd name="connsiteY98" fmla="*/ 4145632 h 6858000"/>
              <a:gd name="connsiteX99" fmla="*/ 5897098 w 6128435"/>
              <a:gd name="connsiteY99" fmla="*/ 4157819 h 6858000"/>
              <a:gd name="connsiteX100" fmla="*/ 5903513 w 6128435"/>
              <a:gd name="connsiteY100" fmla="*/ 4187661 h 6858000"/>
              <a:gd name="connsiteX101" fmla="*/ 5917114 w 6128435"/>
              <a:gd name="connsiteY101" fmla="*/ 4213096 h 6858000"/>
              <a:gd name="connsiteX102" fmla="*/ 5921153 w 6128435"/>
              <a:gd name="connsiteY102" fmla="*/ 4236222 h 6858000"/>
              <a:gd name="connsiteX103" fmla="*/ 5924233 w 6128435"/>
              <a:gd name="connsiteY103" fmla="*/ 4242060 h 6858000"/>
              <a:gd name="connsiteX104" fmla="*/ 5928910 w 6128435"/>
              <a:gd name="connsiteY104" fmla="*/ 4300973 h 6858000"/>
              <a:gd name="connsiteX105" fmla="*/ 5939320 w 6128435"/>
              <a:gd name="connsiteY105" fmla="*/ 4340435 h 6858000"/>
              <a:gd name="connsiteX106" fmla="*/ 5946705 w 6128435"/>
              <a:gd name="connsiteY106" fmla="*/ 4428051 h 6858000"/>
              <a:gd name="connsiteX107" fmla="*/ 5949261 w 6128435"/>
              <a:gd name="connsiteY107" fmla="*/ 4449185 h 6858000"/>
              <a:gd name="connsiteX108" fmla="*/ 5957504 w 6128435"/>
              <a:gd name="connsiteY108" fmla="*/ 4465911 h 6858000"/>
              <a:gd name="connsiteX109" fmla="*/ 5964689 w 6128435"/>
              <a:gd name="connsiteY109" fmla="*/ 4468532 h 6858000"/>
              <a:gd name="connsiteX110" fmla="*/ 5967062 w 6128435"/>
              <a:gd name="connsiteY110" fmla="*/ 4479923 h 6858000"/>
              <a:gd name="connsiteX111" fmla="*/ 5968960 w 6128435"/>
              <a:gd name="connsiteY111" fmla="*/ 4482655 h 6858000"/>
              <a:gd name="connsiteX112" fmla="*/ 5978567 w 6128435"/>
              <a:gd name="connsiteY112" fmla="*/ 4498605 h 6858000"/>
              <a:gd name="connsiteX113" fmla="*/ 5980106 w 6128435"/>
              <a:gd name="connsiteY113" fmla="*/ 4585087 h 6858000"/>
              <a:gd name="connsiteX114" fmla="*/ 5998138 w 6128435"/>
              <a:gd name="connsiteY114" fmla="*/ 4697518 h 6858000"/>
              <a:gd name="connsiteX115" fmla="*/ 6013516 w 6128435"/>
              <a:gd name="connsiteY115" fmla="*/ 4786619 h 6858000"/>
              <a:gd name="connsiteX116" fmla="*/ 6025404 w 6128435"/>
              <a:gd name="connsiteY116" fmla="*/ 4858148 h 6858000"/>
              <a:gd name="connsiteX117" fmla="*/ 6007749 w 6128435"/>
              <a:gd name="connsiteY117" fmla="*/ 4964715 h 6858000"/>
              <a:gd name="connsiteX118" fmla="*/ 6005269 w 6128435"/>
              <a:gd name="connsiteY118" fmla="*/ 5150567 h 6858000"/>
              <a:gd name="connsiteX119" fmla="*/ 6001127 w 6128435"/>
              <a:gd name="connsiteY119" fmla="*/ 5164609 h 6858000"/>
              <a:gd name="connsiteX120" fmla="*/ 5996647 w 6128435"/>
              <a:gd name="connsiteY120" fmla="*/ 5185640 h 6858000"/>
              <a:gd name="connsiteX121" fmla="*/ 5998514 w 6128435"/>
              <a:gd name="connsiteY121" fmla="*/ 5189673 h 6858000"/>
              <a:gd name="connsiteX122" fmla="*/ 5995970 w 6128435"/>
              <a:gd name="connsiteY122" fmla="*/ 5221547 h 6858000"/>
              <a:gd name="connsiteX123" fmla="*/ 5997218 w 6128435"/>
              <a:gd name="connsiteY123" fmla="*/ 5222031 h 6858000"/>
              <a:gd name="connsiteX124" fmla="*/ 6002116 w 6128435"/>
              <a:gd name="connsiteY124" fmla="*/ 5231223 h 6858000"/>
              <a:gd name="connsiteX125" fmla="*/ 6008541 w 6128435"/>
              <a:gd name="connsiteY125" fmla="*/ 5248680 h 6858000"/>
              <a:gd name="connsiteX126" fmla="*/ 6039260 w 6128435"/>
              <a:gd name="connsiteY126" fmla="*/ 5289518 h 6858000"/>
              <a:gd name="connsiteX127" fmla="*/ 6036748 w 6128435"/>
              <a:gd name="connsiteY127" fmla="*/ 5322752 h 6858000"/>
              <a:gd name="connsiteX128" fmla="*/ 6036943 w 6128435"/>
              <a:gd name="connsiteY128" fmla="*/ 5329480 h 6858000"/>
              <a:gd name="connsiteX129" fmla="*/ 6037236 w 6128435"/>
              <a:gd name="connsiteY129" fmla="*/ 5329634 h 6858000"/>
              <a:gd name="connsiteX130" fmla="*/ 6038019 w 6128435"/>
              <a:gd name="connsiteY130" fmla="*/ 5336764 h 6858000"/>
              <a:gd name="connsiteX131" fmla="*/ 6037298 w 6128435"/>
              <a:gd name="connsiteY131" fmla="*/ 5341753 h 6858000"/>
              <a:gd name="connsiteX132" fmla="*/ 6037677 w 6128435"/>
              <a:gd name="connsiteY132" fmla="*/ 5354807 h 6858000"/>
              <a:gd name="connsiteX133" fmla="*/ 6039728 w 6128435"/>
              <a:gd name="connsiteY133" fmla="*/ 5359416 h 6858000"/>
              <a:gd name="connsiteX134" fmla="*/ 6043311 w 6128435"/>
              <a:gd name="connsiteY134" fmla="*/ 5361407 h 6858000"/>
              <a:gd name="connsiteX135" fmla="*/ 6042954 w 6128435"/>
              <a:gd name="connsiteY135" fmla="*/ 5362576 h 6858000"/>
              <a:gd name="connsiteX136" fmla="*/ 6053435 w 6128435"/>
              <a:gd name="connsiteY136" fmla="*/ 5387547 h 6858000"/>
              <a:gd name="connsiteX137" fmla="*/ 6065933 w 6128435"/>
              <a:gd name="connsiteY137" fmla="*/ 5443002 h 6858000"/>
              <a:gd name="connsiteX138" fmla="*/ 6068640 w 6128435"/>
              <a:gd name="connsiteY138" fmla="*/ 5474503 h 6858000"/>
              <a:gd name="connsiteX139" fmla="*/ 6080922 w 6128435"/>
              <a:gd name="connsiteY139" fmla="*/ 5561070 h 6858000"/>
              <a:gd name="connsiteX140" fmla="*/ 6096949 w 6128435"/>
              <a:gd name="connsiteY140" fmla="*/ 5648179 h 6858000"/>
              <a:gd name="connsiteX141" fmla="*/ 6125703 w 6128435"/>
              <a:gd name="connsiteY141" fmla="*/ 5692894 h 6858000"/>
              <a:gd name="connsiteX142" fmla="*/ 6126670 w 6128435"/>
              <a:gd name="connsiteY142" fmla="*/ 5697882 h 6858000"/>
              <a:gd name="connsiteX143" fmla="*/ 6124061 w 6128435"/>
              <a:gd name="connsiteY143" fmla="*/ 5710294 h 6858000"/>
              <a:gd name="connsiteX144" fmla="*/ 6122213 w 6128435"/>
              <a:gd name="connsiteY144" fmla="*/ 5714762 h 6858000"/>
              <a:gd name="connsiteX145" fmla="*/ 6121353 w 6128435"/>
              <a:gd name="connsiteY145" fmla="*/ 5721725 h 6858000"/>
              <a:gd name="connsiteX146" fmla="*/ 6121607 w 6128435"/>
              <a:gd name="connsiteY146" fmla="*/ 5721959 h 6858000"/>
              <a:gd name="connsiteX147" fmla="*/ 6120262 w 6128435"/>
              <a:gd name="connsiteY147" fmla="*/ 5728358 h 6858000"/>
              <a:gd name="connsiteX148" fmla="*/ 6110194 w 6128435"/>
              <a:gd name="connsiteY148" fmla="*/ 5758853 h 6858000"/>
              <a:gd name="connsiteX149" fmla="*/ 6127519 w 6128435"/>
              <a:gd name="connsiteY149" fmla="*/ 5865775 h 6858000"/>
              <a:gd name="connsiteX150" fmla="*/ 6128435 w 6128435"/>
              <a:gd name="connsiteY150" fmla="*/ 5870164 h 6858000"/>
              <a:gd name="connsiteX151" fmla="*/ 6119217 w 6128435"/>
              <a:gd name="connsiteY151" fmla="*/ 5888542 h 6858000"/>
              <a:gd name="connsiteX152" fmla="*/ 6115966 w 6128435"/>
              <a:gd name="connsiteY152" fmla="*/ 5898387 h 6858000"/>
              <a:gd name="connsiteX153" fmla="*/ 6111924 w 6128435"/>
              <a:gd name="connsiteY153" fmla="*/ 5900444 h 6858000"/>
              <a:gd name="connsiteX154" fmla="*/ 6108716 w 6128435"/>
              <a:gd name="connsiteY154" fmla="*/ 5915345 h 6858000"/>
              <a:gd name="connsiteX155" fmla="*/ 6109524 w 6128435"/>
              <a:gd name="connsiteY155" fmla="*/ 5917328 h 6858000"/>
              <a:gd name="connsiteX156" fmla="*/ 6102493 w 6128435"/>
              <a:gd name="connsiteY156" fmla="*/ 5928602 h 6858000"/>
              <a:gd name="connsiteX157" fmla="*/ 6056863 w 6128435"/>
              <a:gd name="connsiteY157" fmla="*/ 6000643 h 6858000"/>
              <a:gd name="connsiteX158" fmla="*/ 6045436 w 6128435"/>
              <a:gd name="connsiteY158" fmla="*/ 6124480 h 6858000"/>
              <a:gd name="connsiteX159" fmla="*/ 6030489 w 6128435"/>
              <a:gd name="connsiteY159" fmla="*/ 6317666 h 6858000"/>
              <a:gd name="connsiteX160" fmla="*/ 6007492 w 6128435"/>
              <a:gd name="connsiteY160" fmla="*/ 6440818 h 6858000"/>
              <a:gd name="connsiteX161" fmla="*/ 6009467 w 6128435"/>
              <a:gd name="connsiteY161" fmla="*/ 6487076 h 6858000"/>
              <a:gd name="connsiteX162" fmla="*/ 5995064 w 6128435"/>
              <a:gd name="connsiteY162" fmla="*/ 6540791 h 6858000"/>
              <a:gd name="connsiteX163" fmla="*/ 5996309 w 6128435"/>
              <a:gd name="connsiteY163" fmla="*/ 6543961 h 6858000"/>
              <a:gd name="connsiteX164" fmla="*/ 5996048 w 6128435"/>
              <a:gd name="connsiteY164" fmla="*/ 6555444 h 6858000"/>
              <a:gd name="connsiteX165" fmla="*/ 6002524 w 6128435"/>
              <a:gd name="connsiteY165" fmla="*/ 6560188 h 6858000"/>
              <a:gd name="connsiteX166" fmla="*/ 6006823 w 6128435"/>
              <a:gd name="connsiteY166" fmla="*/ 6578546 h 6858000"/>
              <a:gd name="connsiteX167" fmla="*/ 6004510 w 6128435"/>
              <a:gd name="connsiteY167" fmla="*/ 6599256 h 6858000"/>
              <a:gd name="connsiteX168" fmla="*/ 5986207 w 6128435"/>
              <a:gd name="connsiteY168" fmla="*/ 6695855 h 6858000"/>
              <a:gd name="connsiteX169" fmla="*/ 5979428 w 6128435"/>
              <a:gd name="connsiteY169" fmla="*/ 6754678 h 6858000"/>
              <a:gd name="connsiteX170" fmla="*/ 5983398 w 6128435"/>
              <a:gd name="connsiteY170" fmla="*/ 6778641 h 6858000"/>
              <a:gd name="connsiteX171" fmla="*/ 5984543 w 6128435"/>
              <a:gd name="connsiteY171" fmla="*/ 6811016 h 6858000"/>
              <a:gd name="connsiteX172" fmla="*/ 5981802 w 6128435"/>
              <a:gd name="connsiteY172" fmla="*/ 6838578 h 6858000"/>
              <a:gd name="connsiteX173" fmla="*/ 5979671 w 6128435"/>
              <a:gd name="connsiteY173" fmla="*/ 6858000 h 6858000"/>
              <a:gd name="connsiteX174" fmla="*/ 0 w 6128435"/>
              <a:gd name="connsiteY174" fmla="*/ 6858000 h 6858000"/>
              <a:gd name="connsiteX175" fmla="*/ 0 w 6128435"/>
              <a:gd name="connsiteY17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71438 w 6128435"/>
              <a:gd name="connsiteY45" fmla="*/ 2447186 h 6858000"/>
              <a:gd name="connsiteX46" fmla="*/ 5271722 w 6128435"/>
              <a:gd name="connsiteY46" fmla="*/ 2447359 h 6858000"/>
              <a:gd name="connsiteX47" fmla="*/ 5148653 w 6128435"/>
              <a:gd name="connsiteY47" fmla="*/ 2460132 h 6858000"/>
              <a:gd name="connsiteX48" fmla="*/ 5192511 w 6128435"/>
              <a:gd name="connsiteY48" fmla="*/ 2549199 h 6858000"/>
              <a:gd name="connsiteX49" fmla="*/ 5307538 w 6128435"/>
              <a:gd name="connsiteY49" fmla="*/ 2514685 h 6858000"/>
              <a:gd name="connsiteX50" fmla="*/ 5337604 w 6128435"/>
              <a:gd name="connsiteY50" fmla="*/ 2597632 h 6858000"/>
              <a:gd name="connsiteX51" fmla="*/ 5407503 w 6128435"/>
              <a:gd name="connsiteY51" fmla="*/ 2786290 h 6858000"/>
              <a:gd name="connsiteX52" fmla="*/ 5407356 w 6128435"/>
              <a:gd name="connsiteY52" fmla="*/ 2787545 h 6858000"/>
              <a:gd name="connsiteX53" fmla="*/ 5411130 w 6128435"/>
              <a:gd name="connsiteY53" fmla="*/ 2788640 h 6858000"/>
              <a:gd name="connsiteX54" fmla="*/ 5416439 w 6128435"/>
              <a:gd name="connsiteY54" fmla="*/ 2805666 h 6858000"/>
              <a:gd name="connsiteX55" fmla="*/ 5416589 w 6128435"/>
              <a:gd name="connsiteY55" fmla="*/ 2810822 h 6858000"/>
              <a:gd name="connsiteX56" fmla="*/ 5418542 w 6128435"/>
              <a:gd name="connsiteY56" fmla="*/ 2817745 h 6858000"/>
              <a:gd name="connsiteX57" fmla="*/ 5418847 w 6128435"/>
              <a:gd name="connsiteY57" fmla="*/ 2817825 h 6858000"/>
              <a:gd name="connsiteX58" fmla="*/ 5423364 w 6128435"/>
              <a:gd name="connsiteY58" fmla="*/ 2858292 h 6858000"/>
              <a:gd name="connsiteX59" fmla="*/ 5479298 w 6128435"/>
              <a:gd name="connsiteY59" fmla="*/ 2947791 h 6858000"/>
              <a:gd name="connsiteX60" fmla="*/ 5481770 w 6128435"/>
              <a:gd name="connsiteY60" fmla="*/ 2951352 h 6858000"/>
              <a:gd name="connsiteX61" fmla="*/ 5481013 w 6128435"/>
              <a:gd name="connsiteY61" fmla="*/ 2973461 h 6858000"/>
              <a:gd name="connsiteX62" fmla="*/ 5482045 w 6128435"/>
              <a:gd name="connsiteY62" fmla="*/ 2984371 h 6858000"/>
              <a:gd name="connsiteX63" fmla="*/ 5479405 w 6128435"/>
              <a:gd name="connsiteY63" fmla="*/ 2988507 h 6858000"/>
              <a:gd name="connsiteX64" fmla="*/ 5482415 w 6128435"/>
              <a:gd name="connsiteY64" fmla="*/ 3004079 h 6858000"/>
              <a:gd name="connsiteX65" fmla="*/ 5483865 w 6128435"/>
              <a:gd name="connsiteY65" fmla="*/ 3005467 h 6858000"/>
              <a:gd name="connsiteX66" fmla="*/ 5482236 w 6128435"/>
              <a:gd name="connsiteY66" fmla="*/ 3019791 h 6858000"/>
              <a:gd name="connsiteX67" fmla="*/ 5475895 w 6128435"/>
              <a:gd name="connsiteY67" fmla="*/ 3033578 h 6858000"/>
              <a:gd name="connsiteX68" fmla="*/ 5477595 w 6128435"/>
              <a:gd name="connsiteY68" fmla="*/ 3250534 h 6858000"/>
              <a:gd name="connsiteX69" fmla="*/ 5532836 w 6128435"/>
              <a:gd name="connsiteY69" fmla="*/ 3353840 h 6858000"/>
              <a:gd name="connsiteX70" fmla="*/ 5561229 w 6128435"/>
              <a:gd name="connsiteY70" fmla="*/ 3395784 h 6858000"/>
              <a:gd name="connsiteX71" fmla="*/ 5589758 w 6128435"/>
              <a:gd name="connsiteY71" fmla="*/ 3506453 h 6858000"/>
              <a:gd name="connsiteX72" fmla="*/ 5596144 w 6128435"/>
              <a:gd name="connsiteY72" fmla="*/ 3534624 h 6858000"/>
              <a:gd name="connsiteX73" fmla="*/ 5597750 w 6128435"/>
              <a:gd name="connsiteY73" fmla="*/ 3534129 h 6858000"/>
              <a:gd name="connsiteX74" fmla="*/ 5599700 w 6128435"/>
              <a:gd name="connsiteY74" fmla="*/ 3547221 h 6858000"/>
              <a:gd name="connsiteX75" fmla="*/ 5615031 w 6128435"/>
              <a:gd name="connsiteY75" fmla="*/ 3557482 h 6858000"/>
              <a:gd name="connsiteX76" fmla="*/ 5618377 w 6128435"/>
              <a:gd name="connsiteY76" fmla="*/ 3588431 h 6858000"/>
              <a:gd name="connsiteX77" fmla="*/ 5612155 w 6128435"/>
              <a:gd name="connsiteY77" fmla="*/ 3589869 h 6858000"/>
              <a:gd name="connsiteX78" fmla="*/ 5620843 w 6128435"/>
              <a:gd name="connsiteY78" fmla="*/ 3606745 h 6858000"/>
              <a:gd name="connsiteX79" fmla="*/ 5655472 w 6128435"/>
              <a:gd name="connsiteY79" fmla="*/ 3678877 h 6858000"/>
              <a:gd name="connsiteX80" fmla="*/ 5680448 w 6128435"/>
              <a:gd name="connsiteY80" fmla="*/ 3717760 h 6858000"/>
              <a:gd name="connsiteX81" fmla="*/ 5683015 w 6128435"/>
              <a:gd name="connsiteY81" fmla="*/ 3762025 h 6858000"/>
              <a:gd name="connsiteX82" fmla="*/ 5696643 w 6128435"/>
              <a:gd name="connsiteY82" fmla="*/ 3773888 h 6858000"/>
              <a:gd name="connsiteX83" fmla="*/ 5699203 w 6128435"/>
              <a:gd name="connsiteY83" fmla="*/ 3775823 h 6858000"/>
              <a:gd name="connsiteX84" fmla="*/ 5704824 w 6128435"/>
              <a:gd name="connsiteY84" fmla="*/ 3785966 h 6858000"/>
              <a:gd name="connsiteX85" fmla="*/ 5712204 w 6128435"/>
              <a:gd name="connsiteY85" fmla="*/ 3785830 h 6858000"/>
              <a:gd name="connsiteX86" fmla="*/ 5724816 w 6128435"/>
              <a:gd name="connsiteY86" fmla="*/ 3798949 h 6858000"/>
              <a:gd name="connsiteX87" fmla="*/ 5733539 w 6128435"/>
              <a:gd name="connsiteY87" fmla="*/ 3818457 h 6858000"/>
              <a:gd name="connsiteX88" fmla="*/ 5768491 w 6128435"/>
              <a:gd name="connsiteY88" fmla="*/ 3914399 h 6858000"/>
              <a:gd name="connsiteX89" fmla="*/ 5793123 w 6128435"/>
              <a:gd name="connsiteY89" fmla="*/ 3969952 h 6858000"/>
              <a:gd name="connsiteX90" fmla="*/ 5808321 w 6128435"/>
              <a:gd name="connsiteY90" fmla="*/ 3988153 h 6858000"/>
              <a:gd name="connsiteX91" fmla="*/ 5825621 w 6128435"/>
              <a:gd name="connsiteY91" fmla="*/ 4015525 h 6858000"/>
              <a:gd name="connsiteX92" fmla="*/ 5860672 w 6128435"/>
              <a:gd name="connsiteY92" fmla="*/ 4061579 h 6858000"/>
              <a:gd name="connsiteX93" fmla="*/ 5872173 w 6128435"/>
              <a:gd name="connsiteY93" fmla="*/ 4088497 h 6858000"/>
              <a:gd name="connsiteX94" fmla="*/ 5883705 w 6128435"/>
              <a:gd name="connsiteY94" fmla="*/ 4101899 h 6858000"/>
              <a:gd name="connsiteX95" fmla="*/ 5885314 w 6128435"/>
              <a:gd name="connsiteY95" fmla="*/ 4108387 h 6858000"/>
              <a:gd name="connsiteX96" fmla="*/ 5894095 w 6128435"/>
              <a:gd name="connsiteY96" fmla="*/ 4128857 h 6858000"/>
              <a:gd name="connsiteX97" fmla="*/ 5898339 w 6128435"/>
              <a:gd name="connsiteY97" fmla="*/ 4140800 h 6858000"/>
              <a:gd name="connsiteX98" fmla="*/ 5899734 w 6128435"/>
              <a:gd name="connsiteY98" fmla="*/ 4145632 h 6858000"/>
              <a:gd name="connsiteX99" fmla="*/ 5897098 w 6128435"/>
              <a:gd name="connsiteY99" fmla="*/ 4157819 h 6858000"/>
              <a:gd name="connsiteX100" fmla="*/ 5903513 w 6128435"/>
              <a:gd name="connsiteY100" fmla="*/ 4187661 h 6858000"/>
              <a:gd name="connsiteX101" fmla="*/ 5917114 w 6128435"/>
              <a:gd name="connsiteY101" fmla="*/ 4213096 h 6858000"/>
              <a:gd name="connsiteX102" fmla="*/ 5921153 w 6128435"/>
              <a:gd name="connsiteY102" fmla="*/ 4236222 h 6858000"/>
              <a:gd name="connsiteX103" fmla="*/ 5924233 w 6128435"/>
              <a:gd name="connsiteY103" fmla="*/ 4242060 h 6858000"/>
              <a:gd name="connsiteX104" fmla="*/ 5928910 w 6128435"/>
              <a:gd name="connsiteY104" fmla="*/ 4300973 h 6858000"/>
              <a:gd name="connsiteX105" fmla="*/ 5939320 w 6128435"/>
              <a:gd name="connsiteY105" fmla="*/ 4340435 h 6858000"/>
              <a:gd name="connsiteX106" fmla="*/ 5946705 w 6128435"/>
              <a:gd name="connsiteY106" fmla="*/ 4428051 h 6858000"/>
              <a:gd name="connsiteX107" fmla="*/ 5949261 w 6128435"/>
              <a:gd name="connsiteY107" fmla="*/ 4449185 h 6858000"/>
              <a:gd name="connsiteX108" fmla="*/ 5957504 w 6128435"/>
              <a:gd name="connsiteY108" fmla="*/ 4465911 h 6858000"/>
              <a:gd name="connsiteX109" fmla="*/ 5964689 w 6128435"/>
              <a:gd name="connsiteY109" fmla="*/ 4468532 h 6858000"/>
              <a:gd name="connsiteX110" fmla="*/ 5967062 w 6128435"/>
              <a:gd name="connsiteY110" fmla="*/ 4479923 h 6858000"/>
              <a:gd name="connsiteX111" fmla="*/ 5968960 w 6128435"/>
              <a:gd name="connsiteY111" fmla="*/ 4482655 h 6858000"/>
              <a:gd name="connsiteX112" fmla="*/ 5978567 w 6128435"/>
              <a:gd name="connsiteY112" fmla="*/ 4498605 h 6858000"/>
              <a:gd name="connsiteX113" fmla="*/ 5980106 w 6128435"/>
              <a:gd name="connsiteY113" fmla="*/ 4585087 h 6858000"/>
              <a:gd name="connsiteX114" fmla="*/ 5998138 w 6128435"/>
              <a:gd name="connsiteY114" fmla="*/ 4697518 h 6858000"/>
              <a:gd name="connsiteX115" fmla="*/ 6013516 w 6128435"/>
              <a:gd name="connsiteY115" fmla="*/ 4786619 h 6858000"/>
              <a:gd name="connsiteX116" fmla="*/ 6025404 w 6128435"/>
              <a:gd name="connsiteY116" fmla="*/ 4858148 h 6858000"/>
              <a:gd name="connsiteX117" fmla="*/ 6007749 w 6128435"/>
              <a:gd name="connsiteY117" fmla="*/ 4964715 h 6858000"/>
              <a:gd name="connsiteX118" fmla="*/ 6005269 w 6128435"/>
              <a:gd name="connsiteY118" fmla="*/ 5150567 h 6858000"/>
              <a:gd name="connsiteX119" fmla="*/ 6001127 w 6128435"/>
              <a:gd name="connsiteY119" fmla="*/ 5164609 h 6858000"/>
              <a:gd name="connsiteX120" fmla="*/ 5996647 w 6128435"/>
              <a:gd name="connsiteY120" fmla="*/ 5185640 h 6858000"/>
              <a:gd name="connsiteX121" fmla="*/ 5998514 w 6128435"/>
              <a:gd name="connsiteY121" fmla="*/ 5189673 h 6858000"/>
              <a:gd name="connsiteX122" fmla="*/ 5995970 w 6128435"/>
              <a:gd name="connsiteY122" fmla="*/ 5221547 h 6858000"/>
              <a:gd name="connsiteX123" fmla="*/ 5997218 w 6128435"/>
              <a:gd name="connsiteY123" fmla="*/ 5222031 h 6858000"/>
              <a:gd name="connsiteX124" fmla="*/ 6002116 w 6128435"/>
              <a:gd name="connsiteY124" fmla="*/ 5231223 h 6858000"/>
              <a:gd name="connsiteX125" fmla="*/ 6008541 w 6128435"/>
              <a:gd name="connsiteY125" fmla="*/ 5248680 h 6858000"/>
              <a:gd name="connsiteX126" fmla="*/ 6039260 w 6128435"/>
              <a:gd name="connsiteY126" fmla="*/ 5289518 h 6858000"/>
              <a:gd name="connsiteX127" fmla="*/ 6036748 w 6128435"/>
              <a:gd name="connsiteY127" fmla="*/ 5322752 h 6858000"/>
              <a:gd name="connsiteX128" fmla="*/ 6036943 w 6128435"/>
              <a:gd name="connsiteY128" fmla="*/ 5329480 h 6858000"/>
              <a:gd name="connsiteX129" fmla="*/ 6037236 w 6128435"/>
              <a:gd name="connsiteY129" fmla="*/ 5329634 h 6858000"/>
              <a:gd name="connsiteX130" fmla="*/ 6038019 w 6128435"/>
              <a:gd name="connsiteY130" fmla="*/ 5336764 h 6858000"/>
              <a:gd name="connsiteX131" fmla="*/ 6037298 w 6128435"/>
              <a:gd name="connsiteY131" fmla="*/ 5341753 h 6858000"/>
              <a:gd name="connsiteX132" fmla="*/ 6037677 w 6128435"/>
              <a:gd name="connsiteY132" fmla="*/ 5354807 h 6858000"/>
              <a:gd name="connsiteX133" fmla="*/ 6039728 w 6128435"/>
              <a:gd name="connsiteY133" fmla="*/ 5359416 h 6858000"/>
              <a:gd name="connsiteX134" fmla="*/ 6043311 w 6128435"/>
              <a:gd name="connsiteY134" fmla="*/ 5361407 h 6858000"/>
              <a:gd name="connsiteX135" fmla="*/ 6042954 w 6128435"/>
              <a:gd name="connsiteY135" fmla="*/ 5362576 h 6858000"/>
              <a:gd name="connsiteX136" fmla="*/ 6053435 w 6128435"/>
              <a:gd name="connsiteY136" fmla="*/ 5387547 h 6858000"/>
              <a:gd name="connsiteX137" fmla="*/ 6065933 w 6128435"/>
              <a:gd name="connsiteY137" fmla="*/ 5443002 h 6858000"/>
              <a:gd name="connsiteX138" fmla="*/ 6068640 w 6128435"/>
              <a:gd name="connsiteY138" fmla="*/ 5474503 h 6858000"/>
              <a:gd name="connsiteX139" fmla="*/ 6080922 w 6128435"/>
              <a:gd name="connsiteY139" fmla="*/ 5561070 h 6858000"/>
              <a:gd name="connsiteX140" fmla="*/ 6096949 w 6128435"/>
              <a:gd name="connsiteY140" fmla="*/ 5648179 h 6858000"/>
              <a:gd name="connsiteX141" fmla="*/ 6125703 w 6128435"/>
              <a:gd name="connsiteY141" fmla="*/ 5692894 h 6858000"/>
              <a:gd name="connsiteX142" fmla="*/ 6126670 w 6128435"/>
              <a:gd name="connsiteY142" fmla="*/ 5697882 h 6858000"/>
              <a:gd name="connsiteX143" fmla="*/ 6124061 w 6128435"/>
              <a:gd name="connsiteY143" fmla="*/ 5710294 h 6858000"/>
              <a:gd name="connsiteX144" fmla="*/ 6122213 w 6128435"/>
              <a:gd name="connsiteY144" fmla="*/ 5714762 h 6858000"/>
              <a:gd name="connsiteX145" fmla="*/ 6121353 w 6128435"/>
              <a:gd name="connsiteY145" fmla="*/ 5721725 h 6858000"/>
              <a:gd name="connsiteX146" fmla="*/ 6121607 w 6128435"/>
              <a:gd name="connsiteY146" fmla="*/ 5721959 h 6858000"/>
              <a:gd name="connsiteX147" fmla="*/ 6120262 w 6128435"/>
              <a:gd name="connsiteY147" fmla="*/ 5728358 h 6858000"/>
              <a:gd name="connsiteX148" fmla="*/ 6110194 w 6128435"/>
              <a:gd name="connsiteY148" fmla="*/ 5758853 h 6858000"/>
              <a:gd name="connsiteX149" fmla="*/ 6127519 w 6128435"/>
              <a:gd name="connsiteY149" fmla="*/ 5865775 h 6858000"/>
              <a:gd name="connsiteX150" fmla="*/ 6128435 w 6128435"/>
              <a:gd name="connsiteY150" fmla="*/ 5870164 h 6858000"/>
              <a:gd name="connsiteX151" fmla="*/ 6119217 w 6128435"/>
              <a:gd name="connsiteY151" fmla="*/ 5888542 h 6858000"/>
              <a:gd name="connsiteX152" fmla="*/ 6115966 w 6128435"/>
              <a:gd name="connsiteY152" fmla="*/ 5898387 h 6858000"/>
              <a:gd name="connsiteX153" fmla="*/ 6111924 w 6128435"/>
              <a:gd name="connsiteY153" fmla="*/ 5900444 h 6858000"/>
              <a:gd name="connsiteX154" fmla="*/ 6108716 w 6128435"/>
              <a:gd name="connsiteY154" fmla="*/ 5915345 h 6858000"/>
              <a:gd name="connsiteX155" fmla="*/ 6109524 w 6128435"/>
              <a:gd name="connsiteY155" fmla="*/ 5917328 h 6858000"/>
              <a:gd name="connsiteX156" fmla="*/ 6102493 w 6128435"/>
              <a:gd name="connsiteY156" fmla="*/ 5928602 h 6858000"/>
              <a:gd name="connsiteX157" fmla="*/ 6056863 w 6128435"/>
              <a:gd name="connsiteY157" fmla="*/ 6000643 h 6858000"/>
              <a:gd name="connsiteX158" fmla="*/ 6045436 w 6128435"/>
              <a:gd name="connsiteY158" fmla="*/ 6124480 h 6858000"/>
              <a:gd name="connsiteX159" fmla="*/ 6030489 w 6128435"/>
              <a:gd name="connsiteY159" fmla="*/ 6317666 h 6858000"/>
              <a:gd name="connsiteX160" fmla="*/ 6007492 w 6128435"/>
              <a:gd name="connsiteY160" fmla="*/ 6440818 h 6858000"/>
              <a:gd name="connsiteX161" fmla="*/ 6009467 w 6128435"/>
              <a:gd name="connsiteY161" fmla="*/ 6487076 h 6858000"/>
              <a:gd name="connsiteX162" fmla="*/ 5995064 w 6128435"/>
              <a:gd name="connsiteY162" fmla="*/ 6540791 h 6858000"/>
              <a:gd name="connsiteX163" fmla="*/ 5996309 w 6128435"/>
              <a:gd name="connsiteY163" fmla="*/ 6543961 h 6858000"/>
              <a:gd name="connsiteX164" fmla="*/ 5996048 w 6128435"/>
              <a:gd name="connsiteY164" fmla="*/ 6555444 h 6858000"/>
              <a:gd name="connsiteX165" fmla="*/ 6002524 w 6128435"/>
              <a:gd name="connsiteY165" fmla="*/ 6560188 h 6858000"/>
              <a:gd name="connsiteX166" fmla="*/ 6006823 w 6128435"/>
              <a:gd name="connsiteY166" fmla="*/ 6578546 h 6858000"/>
              <a:gd name="connsiteX167" fmla="*/ 6004510 w 6128435"/>
              <a:gd name="connsiteY167" fmla="*/ 6599256 h 6858000"/>
              <a:gd name="connsiteX168" fmla="*/ 5986207 w 6128435"/>
              <a:gd name="connsiteY168" fmla="*/ 6695855 h 6858000"/>
              <a:gd name="connsiteX169" fmla="*/ 5979428 w 6128435"/>
              <a:gd name="connsiteY169" fmla="*/ 6754678 h 6858000"/>
              <a:gd name="connsiteX170" fmla="*/ 5983398 w 6128435"/>
              <a:gd name="connsiteY170" fmla="*/ 6778641 h 6858000"/>
              <a:gd name="connsiteX171" fmla="*/ 5984543 w 6128435"/>
              <a:gd name="connsiteY171" fmla="*/ 6811016 h 6858000"/>
              <a:gd name="connsiteX172" fmla="*/ 5981802 w 6128435"/>
              <a:gd name="connsiteY172" fmla="*/ 6838578 h 6858000"/>
              <a:gd name="connsiteX173" fmla="*/ 5979671 w 6128435"/>
              <a:gd name="connsiteY173" fmla="*/ 6858000 h 6858000"/>
              <a:gd name="connsiteX174" fmla="*/ 0 w 6128435"/>
              <a:gd name="connsiteY174" fmla="*/ 6858000 h 6858000"/>
              <a:gd name="connsiteX175" fmla="*/ 0 w 6128435"/>
              <a:gd name="connsiteY17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71438 w 6128435"/>
              <a:gd name="connsiteY45" fmla="*/ 2447186 h 6858000"/>
              <a:gd name="connsiteX46" fmla="*/ 5271722 w 6128435"/>
              <a:gd name="connsiteY46" fmla="*/ 2447359 h 6858000"/>
              <a:gd name="connsiteX47" fmla="*/ 5148653 w 6128435"/>
              <a:gd name="connsiteY47" fmla="*/ 2460132 h 6858000"/>
              <a:gd name="connsiteX48" fmla="*/ 5192511 w 6128435"/>
              <a:gd name="connsiteY48" fmla="*/ 2549199 h 6858000"/>
              <a:gd name="connsiteX49" fmla="*/ 5307538 w 6128435"/>
              <a:gd name="connsiteY49" fmla="*/ 2514685 h 6858000"/>
              <a:gd name="connsiteX50" fmla="*/ 5337604 w 6128435"/>
              <a:gd name="connsiteY50" fmla="*/ 2597632 h 6858000"/>
              <a:gd name="connsiteX51" fmla="*/ 5407503 w 6128435"/>
              <a:gd name="connsiteY51" fmla="*/ 2786290 h 6858000"/>
              <a:gd name="connsiteX52" fmla="*/ 5407356 w 6128435"/>
              <a:gd name="connsiteY52" fmla="*/ 2787545 h 6858000"/>
              <a:gd name="connsiteX53" fmla="*/ 5411130 w 6128435"/>
              <a:gd name="connsiteY53" fmla="*/ 2788640 h 6858000"/>
              <a:gd name="connsiteX54" fmla="*/ 5416439 w 6128435"/>
              <a:gd name="connsiteY54" fmla="*/ 2805666 h 6858000"/>
              <a:gd name="connsiteX55" fmla="*/ 5416589 w 6128435"/>
              <a:gd name="connsiteY55" fmla="*/ 2810822 h 6858000"/>
              <a:gd name="connsiteX56" fmla="*/ 5418542 w 6128435"/>
              <a:gd name="connsiteY56" fmla="*/ 2817745 h 6858000"/>
              <a:gd name="connsiteX57" fmla="*/ 5418847 w 6128435"/>
              <a:gd name="connsiteY57" fmla="*/ 2817825 h 6858000"/>
              <a:gd name="connsiteX58" fmla="*/ 5423364 w 6128435"/>
              <a:gd name="connsiteY58" fmla="*/ 2858292 h 6858000"/>
              <a:gd name="connsiteX59" fmla="*/ 5479298 w 6128435"/>
              <a:gd name="connsiteY59" fmla="*/ 2947791 h 6858000"/>
              <a:gd name="connsiteX60" fmla="*/ 5481770 w 6128435"/>
              <a:gd name="connsiteY60" fmla="*/ 2951352 h 6858000"/>
              <a:gd name="connsiteX61" fmla="*/ 5481013 w 6128435"/>
              <a:gd name="connsiteY61" fmla="*/ 2973461 h 6858000"/>
              <a:gd name="connsiteX62" fmla="*/ 5482045 w 6128435"/>
              <a:gd name="connsiteY62" fmla="*/ 2984371 h 6858000"/>
              <a:gd name="connsiteX63" fmla="*/ 5479405 w 6128435"/>
              <a:gd name="connsiteY63" fmla="*/ 2988507 h 6858000"/>
              <a:gd name="connsiteX64" fmla="*/ 5482415 w 6128435"/>
              <a:gd name="connsiteY64" fmla="*/ 3004079 h 6858000"/>
              <a:gd name="connsiteX65" fmla="*/ 5483865 w 6128435"/>
              <a:gd name="connsiteY65" fmla="*/ 3005467 h 6858000"/>
              <a:gd name="connsiteX66" fmla="*/ 5482236 w 6128435"/>
              <a:gd name="connsiteY66" fmla="*/ 3019791 h 6858000"/>
              <a:gd name="connsiteX67" fmla="*/ 5475895 w 6128435"/>
              <a:gd name="connsiteY67" fmla="*/ 3033578 h 6858000"/>
              <a:gd name="connsiteX68" fmla="*/ 5477595 w 6128435"/>
              <a:gd name="connsiteY68" fmla="*/ 3250534 h 6858000"/>
              <a:gd name="connsiteX69" fmla="*/ 5532836 w 6128435"/>
              <a:gd name="connsiteY69" fmla="*/ 3353840 h 6858000"/>
              <a:gd name="connsiteX70" fmla="*/ 5561229 w 6128435"/>
              <a:gd name="connsiteY70" fmla="*/ 3395784 h 6858000"/>
              <a:gd name="connsiteX71" fmla="*/ 5589758 w 6128435"/>
              <a:gd name="connsiteY71" fmla="*/ 3506453 h 6858000"/>
              <a:gd name="connsiteX72" fmla="*/ 5596144 w 6128435"/>
              <a:gd name="connsiteY72" fmla="*/ 3534624 h 6858000"/>
              <a:gd name="connsiteX73" fmla="*/ 5597750 w 6128435"/>
              <a:gd name="connsiteY73" fmla="*/ 3534129 h 6858000"/>
              <a:gd name="connsiteX74" fmla="*/ 5599700 w 6128435"/>
              <a:gd name="connsiteY74" fmla="*/ 3547221 h 6858000"/>
              <a:gd name="connsiteX75" fmla="*/ 5615031 w 6128435"/>
              <a:gd name="connsiteY75" fmla="*/ 3557482 h 6858000"/>
              <a:gd name="connsiteX76" fmla="*/ 5618377 w 6128435"/>
              <a:gd name="connsiteY76" fmla="*/ 3588431 h 6858000"/>
              <a:gd name="connsiteX77" fmla="*/ 5612155 w 6128435"/>
              <a:gd name="connsiteY77" fmla="*/ 3589869 h 6858000"/>
              <a:gd name="connsiteX78" fmla="*/ 5620843 w 6128435"/>
              <a:gd name="connsiteY78" fmla="*/ 3606745 h 6858000"/>
              <a:gd name="connsiteX79" fmla="*/ 5655472 w 6128435"/>
              <a:gd name="connsiteY79" fmla="*/ 3678877 h 6858000"/>
              <a:gd name="connsiteX80" fmla="*/ 5680448 w 6128435"/>
              <a:gd name="connsiteY80" fmla="*/ 3717760 h 6858000"/>
              <a:gd name="connsiteX81" fmla="*/ 5683015 w 6128435"/>
              <a:gd name="connsiteY81" fmla="*/ 3762025 h 6858000"/>
              <a:gd name="connsiteX82" fmla="*/ 5696643 w 6128435"/>
              <a:gd name="connsiteY82" fmla="*/ 3773888 h 6858000"/>
              <a:gd name="connsiteX83" fmla="*/ 5699203 w 6128435"/>
              <a:gd name="connsiteY83" fmla="*/ 3775823 h 6858000"/>
              <a:gd name="connsiteX84" fmla="*/ 5704824 w 6128435"/>
              <a:gd name="connsiteY84" fmla="*/ 3785966 h 6858000"/>
              <a:gd name="connsiteX85" fmla="*/ 5712204 w 6128435"/>
              <a:gd name="connsiteY85" fmla="*/ 3785830 h 6858000"/>
              <a:gd name="connsiteX86" fmla="*/ 5724816 w 6128435"/>
              <a:gd name="connsiteY86" fmla="*/ 3798949 h 6858000"/>
              <a:gd name="connsiteX87" fmla="*/ 5733539 w 6128435"/>
              <a:gd name="connsiteY87" fmla="*/ 3818457 h 6858000"/>
              <a:gd name="connsiteX88" fmla="*/ 5768491 w 6128435"/>
              <a:gd name="connsiteY88" fmla="*/ 3914399 h 6858000"/>
              <a:gd name="connsiteX89" fmla="*/ 5793123 w 6128435"/>
              <a:gd name="connsiteY89" fmla="*/ 3969952 h 6858000"/>
              <a:gd name="connsiteX90" fmla="*/ 5808321 w 6128435"/>
              <a:gd name="connsiteY90" fmla="*/ 3988153 h 6858000"/>
              <a:gd name="connsiteX91" fmla="*/ 5825621 w 6128435"/>
              <a:gd name="connsiteY91" fmla="*/ 4015525 h 6858000"/>
              <a:gd name="connsiteX92" fmla="*/ 5860672 w 6128435"/>
              <a:gd name="connsiteY92" fmla="*/ 4061579 h 6858000"/>
              <a:gd name="connsiteX93" fmla="*/ 5872173 w 6128435"/>
              <a:gd name="connsiteY93" fmla="*/ 4088497 h 6858000"/>
              <a:gd name="connsiteX94" fmla="*/ 5883705 w 6128435"/>
              <a:gd name="connsiteY94" fmla="*/ 4101899 h 6858000"/>
              <a:gd name="connsiteX95" fmla="*/ 5885314 w 6128435"/>
              <a:gd name="connsiteY95" fmla="*/ 4108387 h 6858000"/>
              <a:gd name="connsiteX96" fmla="*/ 5894095 w 6128435"/>
              <a:gd name="connsiteY96" fmla="*/ 4128857 h 6858000"/>
              <a:gd name="connsiteX97" fmla="*/ 5898339 w 6128435"/>
              <a:gd name="connsiteY97" fmla="*/ 4140800 h 6858000"/>
              <a:gd name="connsiteX98" fmla="*/ 5899734 w 6128435"/>
              <a:gd name="connsiteY98" fmla="*/ 4145632 h 6858000"/>
              <a:gd name="connsiteX99" fmla="*/ 5897098 w 6128435"/>
              <a:gd name="connsiteY99" fmla="*/ 4157819 h 6858000"/>
              <a:gd name="connsiteX100" fmla="*/ 5903513 w 6128435"/>
              <a:gd name="connsiteY100" fmla="*/ 4187661 h 6858000"/>
              <a:gd name="connsiteX101" fmla="*/ 5917114 w 6128435"/>
              <a:gd name="connsiteY101" fmla="*/ 4213096 h 6858000"/>
              <a:gd name="connsiteX102" fmla="*/ 5921153 w 6128435"/>
              <a:gd name="connsiteY102" fmla="*/ 4236222 h 6858000"/>
              <a:gd name="connsiteX103" fmla="*/ 5924233 w 6128435"/>
              <a:gd name="connsiteY103" fmla="*/ 4242060 h 6858000"/>
              <a:gd name="connsiteX104" fmla="*/ 5928910 w 6128435"/>
              <a:gd name="connsiteY104" fmla="*/ 4300973 h 6858000"/>
              <a:gd name="connsiteX105" fmla="*/ 5939320 w 6128435"/>
              <a:gd name="connsiteY105" fmla="*/ 4340435 h 6858000"/>
              <a:gd name="connsiteX106" fmla="*/ 5946705 w 6128435"/>
              <a:gd name="connsiteY106" fmla="*/ 4428051 h 6858000"/>
              <a:gd name="connsiteX107" fmla="*/ 5949261 w 6128435"/>
              <a:gd name="connsiteY107" fmla="*/ 4449185 h 6858000"/>
              <a:gd name="connsiteX108" fmla="*/ 5957504 w 6128435"/>
              <a:gd name="connsiteY108" fmla="*/ 4465911 h 6858000"/>
              <a:gd name="connsiteX109" fmla="*/ 5964689 w 6128435"/>
              <a:gd name="connsiteY109" fmla="*/ 4468532 h 6858000"/>
              <a:gd name="connsiteX110" fmla="*/ 5967062 w 6128435"/>
              <a:gd name="connsiteY110" fmla="*/ 4479923 h 6858000"/>
              <a:gd name="connsiteX111" fmla="*/ 5968960 w 6128435"/>
              <a:gd name="connsiteY111" fmla="*/ 4482655 h 6858000"/>
              <a:gd name="connsiteX112" fmla="*/ 5978567 w 6128435"/>
              <a:gd name="connsiteY112" fmla="*/ 4498605 h 6858000"/>
              <a:gd name="connsiteX113" fmla="*/ 5980106 w 6128435"/>
              <a:gd name="connsiteY113" fmla="*/ 4585087 h 6858000"/>
              <a:gd name="connsiteX114" fmla="*/ 5998138 w 6128435"/>
              <a:gd name="connsiteY114" fmla="*/ 4697518 h 6858000"/>
              <a:gd name="connsiteX115" fmla="*/ 6013516 w 6128435"/>
              <a:gd name="connsiteY115" fmla="*/ 4786619 h 6858000"/>
              <a:gd name="connsiteX116" fmla="*/ 6025404 w 6128435"/>
              <a:gd name="connsiteY116" fmla="*/ 4858148 h 6858000"/>
              <a:gd name="connsiteX117" fmla="*/ 6007749 w 6128435"/>
              <a:gd name="connsiteY117" fmla="*/ 4964715 h 6858000"/>
              <a:gd name="connsiteX118" fmla="*/ 6005269 w 6128435"/>
              <a:gd name="connsiteY118" fmla="*/ 5150567 h 6858000"/>
              <a:gd name="connsiteX119" fmla="*/ 6001127 w 6128435"/>
              <a:gd name="connsiteY119" fmla="*/ 5164609 h 6858000"/>
              <a:gd name="connsiteX120" fmla="*/ 5996647 w 6128435"/>
              <a:gd name="connsiteY120" fmla="*/ 5185640 h 6858000"/>
              <a:gd name="connsiteX121" fmla="*/ 5998514 w 6128435"/>
              <a:gd name="connsiteY121" fmla="*/ 5189673 h 6858000"/>
              <a:gd name="connsiteX122" fmla="*/ 5995970 w 6128435"/>
              <a:gd name="connsiteY122" fmla="*/ 5221547 h 6858000"/>
              <a:gd name="connsiteX123" fmla="*/ 5997218 w 6128435"/>
              <a:gd name="connsiteY123" fmla="*/ 5222031 h 6858000"/>
              <a:gd name="connsiteX124" fmla="*/ 6002116 w 6128435"/>
              <a:gd name="connsiteY124" fmla="*/ 5231223 h 6858000"/>
              <a:gd name="connsiteX125" fmla="*/ 6008541 w 6128435"/>
              <a:gd name="connsiteY125" fmla="*/ 5248680 h 6858000"/>
              <a:gd name="connsiteX126" fmla="*/ 6039260 w 6128435"/>
              <a:gd name="connsiteY126" fmla="*/ 5289518 h 6858000"/>
              <a:gd name="connsiteX127" fmla="*/ 6036748 w 6128435"/>
              <a:gd name="connsiteY127" fmla="*/ 5322752 h 6858000"/>
              <a:gd name="connsiteX128" fmla="*/ 6036943 w 6128435"/>
              <a:gd name="connsiteY128" fmla="*/ 5329480 h 6858000"/>
              <a:gd name="connsiteX129" fmla="*/ 6037236 w 6128435"/>
              <a:gd name="connsiteY129" fmla="*/ 5329634 h 6858000"/>
              <a:gd name="connsiteX130" fmla="*/ 6038019 w 6128435"/>
              <a:gd name="connsiteY130" fmla="*/ 5336764 h 6858000"/>
              <a:gd name="connsiteX131" fmla="*/ 6037298 w 6128435"/>
              <a:gd name="connsiteY131" fmla="*/ 5341753 h 6858000"/>
              <a:gd name="connsiteX132" fmla="*/ 6037677 w 6128435"/>
              <a:gd name="connsiteY132" fmla="*/ 5354807 h 6858000"/>
              <a:gd name="connsiteX133" fmla="*/ 6039728 w 6128435"/>
              <a:gd name="connsiteY133" fmla="*/ 5359416 h 6858000"/>
              <a:gd name="connsiteX134" fmla="*/ 6043311 w 6128435"/>
              <a:gd name="connsiteY134" fmla="*/ 5361407 h 6858000"/>
              <a:gd name="connsiteX135" fmla="*/ 6042954 w 6128435"/>
              <a:gd name="connsiteY135" fmla="*/ 5362576 h 6858000"/>
              <a:gd name="connsiteX136" fmla="*/ 6053435 w 6128435"/>
              <a:gd name="connsiteY136" fmla="*/ 5387547 h 6858000"/>
              <a:gd name="connsiteX137" fmla="*/ 6065933 w 6128435"/>
              <a:gd name="connsiteY137" fmla="*/ 5443002 h 6858000"/>
              <a:gd name="connsiteX138" fmla="*/ 6068640 w 6128435"/>
              <a:gd name="connsiteY138" fmla="*/ 5474503 h 6858000"/>
              <a:gd name="connsiteX139" fmla="*/ 6080922 w 6128435"/>
              <a:gd name="connsiteY139" fmla="*/ 5561070 h 6858000"/>
              <a:gd name="connsiteX140" fmla="*/ 6096949 w 6128435"/>
              <a:gd name="connsiteY140" fmla="*/ 5648179 h 6858000"/>
              <a:gd name="connsiteX141" fmla="*/ 6125703 w 6128435"/>
              <a:gd name="connsiteY141" fmla="*/ 5692894 h 6858000"/>
              <a:gd name="connsiteX142" fmla="*/ 6126670 w 6128435"/>
              <a:gd name="connsiteY142" fmla="*/ 5697882 h 6858000"/>
              <a:gd name="connsiteX143" fmla="*/ 6124061 w 6128435"/>
              <a:gd name="connsiteY143" fmla="*/ 5710294 h 6858000"/>
              <a:gd name="connsiteX144" fmla="*/ 6122213 w 6128435"/>
              <a:gd name="connsiteY144" fmla="*/ 5714762 h 6858000"/>
              <a:gd name="connsiteX145" fmla="*/ 6121353 w 6128435"/>
              <a:gd name="connsiteY145" fmla="*/ 5721725 h 6858000"/>
              <a:gd name="connsiteX146" fmla="*/ 6121607 w 6128435"/>
              <a:gd name="connsiteY146" fmla="*/ 5721959 h 6858000"/>
              <a:gd name="connsiteX147" fmla="*/ 6120262 w 6128435"/>
              <a:gd name="connsiteY147" fmla="*/ 5728358 h 6858000"/>
              <a:gd name="connsiteX148" fmla="*/ 6110194 w 6128435"/>
              <a:gd name="connsiteY148" fmla="*/ 5758853 h 6858000"/>
              <a:gd name="connsiteX149" fmla="*/ 6127519 w 6128435"/>
              <a:gd name="connsiteY149" fmla="*/ 5865775 h 6858000"/>
              <a:gd name="connsiteX150" fmla="*/ 6128435 w 6128435"/>
              <a:gd name="connsiteY150" fmla="*/ 5870164 h 6858000"/>
              <a:gd name="connsiteX151" fmla="*/ 6119217 w 6128435"/>
              <a:gd name="connsiteY151" fmla="*/ 5888542 h 6858000"/>
              <a:gd name="connsiteX152" fmla="*/ 6115966 w 6128435"/>
              <a:gd name="connsiteY152" fmla="*/ 5898387 h 6858000"/>
              <a:gd name="connsiteX153" fmla="*/ 6111924 w 6128435"/>
              <a:gd name="connsiteY153" fmla="*/ 5900444 h 6858000"/>
              <a:gd name="connsiteX154" fmla="*/ 6108716 w 6128435"/>
              <a:gd name="connsiteY154" fmla="*/ 5915345 h 6858000"/>
              <a:gd name="connsiteX155" fmla="*/ 6109524 w 6128435"/>
              <a:gd name="connsiteY155" fmla="*/ 5917328 h 6858000"/>
              <a:gd name="connsiteX156" fmla="*/ 6102493 w 6128435"/>
              <a:gd name="connsiteY156" fmla="*/ 5928602 h 6858000"/>
              <a:gd name="connsiteX157" fmla="*/ 6056863 w 6128435"/>
              <a:gd name="connsiteY157" fmla="*/ 6000643 h 6858000"/>
              <a:gd name="connsiteX158" fmla="*/ 6045436 w 6128435"/>
              <a:gd name="connsiteY158" fmla="*/ 6124480 h 6858000"/>
              <a:gd name="connsiteX159" fmla="*/ 6030489 w 6128435"/>
              <a:gd name="connsiteY159" fmla="*/ 6317666 h 6858000"/>
              <a:gd name="connsiteX160" fmla="*/ 6007492 w 6128435"/>
              <a:gd name="connsiteY160" fmla="*/ 6440818 h 6858000"/>
              <a:gd name="connsiteX161" fmla="*/ 6009467 w 6128435"/>
              <a:gd name="connsiteY161" fmla="*/ 6487076 h 6858000"/>
              <a:gd name="connsiteX162" fmla="*/ 5995064 w 6128435"/>
              <a:gd name="connsiteY162" fmla="*/ 6540791 h 6858000"/>
              <a:gd name="connsiteX163" fmla="*/ 5996309 w 6128435"/>
              <a:gd name="connsiteY163" fmla="*/ 6543961 h 6858000"/>
              <a:gd name="connsiteX164" fmla="*/ 5996048 w 6128435"/>
              <a:gd name="connsiteY164" fmla="*/ 6555444 h 6858000"/>
              <a:gd name="connsiteX165" fmla="*/ 6002524 w 6128435"/>
              <a:gd name="connsiteY165" fmla="*/ 6560188 h 6858000"/>
              <a:gd name="connsiteX166" fmla="*/ 6006823 w 6128435"/>
              <a:gd name="connsiteY166" fmla="*/ 6578546 h 6858000"/>
              <a:gd name="connsiteX167" fmla="*/ 6004510 w 6128435"/>
              <a:gd name="connsiteY167" fmla="*/ 6599256 h 6858000"/>
              <a:gd name="connsiteX168" fmla="*/ 5986207 w 6128435"/>
              <a:gd name="connsiteY168" fmla="*/ 6695855 h 6858000"/>
              <a:gd name="connsiteX169" fmla="*/ 5979428 w 6128435"/>
              <a:gd name="connsiteY169" fmla="*/ 6754678 h 6858000"/>
              <a:gd name="connsiteX170" fmla="*/ 5983398 w 6128435"/>
              <a:gd name="connsiteY170" fmla="*/ 6778641 h 6858000"/>
              <a:gd name="connsiteX171" fmla="*/ 5984543 w 6128435"/>
              <a:gd name="connsiteY171" fmla="*/ 6811016 h 6858000"/>
              <a:gd name="connsiteX172" fmla="*/ 5981802 w 6128435"/>
              <a:gd name="connsiteY172" fmla="*/ 6838578 h 6858000"/>
              <a:gd name="connsiteX173" fmla="*/ 5979671 w 6128435"/>
              <a:gd name="connsiteY173" fmla="*/ 6858000 h 6858000"/>
              <a:gd name="connsiteX174" fmla="*/ 0 w 6128435"/>
              <a:gd name="connsiteY174" fmla="*/ 6858000 h 6858000"/>
              <a:gd name="connsiteX175" fmla="*/ 0 w 6128435"/>
              <a:gd name="connsiteY17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71438 w 6128435"/>
              <a:gd name="connsiteY45" fmla="*/ 2447186 h 6858000"/>
              <a:gd name="connsiteX46" fmla="*/ 5148653 w 6128435"/>
              <a:gd name="connsiteY46" fmla="*/ 2460132 h 6858000"/>
              <a:gd name="connsiteX47" fmla="*/ 5192511 w 6128435"/>
              <a:gd name="connsiteY47" fmla="*/ 2549199 h 6858000"/>
              <a:gd name="connsiteX48" fmla="*/ 5307538 w 6128435"/>
              <a:gd name="connsiteY48" fmla="*/ 2514685 h 6858000"/>
              <a:gd name="connsiteX49" fmla="*/ 5337604 w 6128435"/>
              <a:gd name="connsiteY49" fmla="*/ 2597632 h 6858000"/>
              <a:gd name="connsiteX50" fmla="*/ 5407503 w 6128435"/>
              <a:gd name="connsiteY50" fmla="*/ 2786290 h 6858000"/>
              <a:gd name="connsiteX51" fmla="*/ 5407356 w 6128435"/>
              <a:gd name="connsiteY51" fmla="*/ 2787545 h 6858000"/>
              <a:gd name="connsiteX52" fmla="*/ 5411130 w 6128435"/>
              <a:gd name="connsiteY52" fmla="*/ 2788640 h 6858000"/>
              <a:gd name="connsiteX53" fmla="*/ 5416439 w 6128435"/>
              <a:gd name="connsiteY53" fmla="*/ 2805666 h 6858000"/>
              <a:gd name="connsiteX54" fmla="*/ 5416589 w 6128435"/>
              <a:gd name="connsiteY54" fmla="*/ 2810822 h 6858000"/>
              <a:gd name="connsiteX55" fmla="*/ 5418542 w 6128435"/>
              <a:gd name="connsiteY55" fmla="*/ 2817745 h 6858000"/>
              <a:gd name="connsiteX56" fmla="*/ 5418847 w 6128435"/>
              <a:gd name="connsiteY56" fmla="*/ 2817825 h 6858000"/>
              <a:gd name="connsiteX57" fmla="*/ 5423364 w 6128435"/>
              <a:gd name="connsiteY57" fmla="*/ 2858292 h 6858000"/>
              <a:gd name="connsiteX58" fmla="*/ 5479298 w 6128435"/>
              <a:gd name="connsiteY58" fmla="*/ 2947791 h 6858000"/>
              <a:gd name="connsiteX59" fmla="*/ 5481770 w 6128435"/>
              <a:gd name="connsiteY59" fmla="*/ 2951352 h 6858000"/>
              <a:gd name="connsiteX60" fmla="*/ 5481013 w 6128435"/>
              <a:gd name="connsiteY60" fmla="*/ 2973461 h 6858000"/>
              <a:gd name="connsiteX61" fmla="*/ 5482045 w 6128435"/>
              <a:gd name="connsiteY61" fmla="*/ 2984371 h 6858000"/>
              <a:gd name="connsiteX62" fmla="*/ 5479405 w 6128435"/>
              <a:gd name="connsiteY62" fmla="*/ 2988507 h 6858000"/>
              <a:gd name="connsiteX63" fmla="*/ 5482415 w 6128435"/>
              <a:gd name="connsiteY63" fmla="*/ 3004079 h 6858000"/>
              <a:gd name="connsiteX64" fmla="*/ 5483865 w 6128435"/>
              <a:gd name="connsiteY64" fmla="*/ 3005467 h 6858000"/>
              <a:gd name="connsiteX65" fmla="*/ 5482236 w 6128435"/>
              <a:gd name="connsiteY65" fmla="*/ 3019791 h 6858000"/>
              <a:gd name="connsiteX66" fmla="*/ 5475895 w 6128435"/>
              <a:gd name="connsiteY66" fmla="*/ 3033578 h 6858000"/>
              <a:gd name="connsiteX67" fmla="*/ 5477595 w 6128435"/>
              <a:gd name="connsiteY67" fmla="*/ 3250534 h 6858000"/>
              <a:gd name="connsiteX68" fmla="*/ 5532836 w 6128435"/>
              <a:gd name="connsiteY68" fmla="*/ 3353840 h 6858000"/>
              <a:gd name="connsiteX69" fmla="*/ 5561229 w 6128435"/>
              <a:gd name="connsiteY69" fmla="*/ 3395784 h 6858000"/>
              <a:gd name="connsiteX70" fmla="*/ 5589758 w 6128435"/>
              <a:gd name="connsiteY70" fmla="*/ 3506453 h 6858000"/>
              <a:gd name="connsiteX71" fmla="*/ 5596144 w 6128435"/>
              <a:gd name="connsiteY71" fmla="*/ 3534624 h 6858000"/>
              <a:gd name="connsiteX72" fmla="*/ 5597750 w 6128435"/>
              <a:gd name="connsiteY72" fmla="*/ 3534129 h 6858000"/>
              <a:gd name="connsiteX73" fmla="*/ 5599700 w 6128435"/>
              <a:gd name="connsiteY73" fmla="*/ 3547221 h 6858000"/>
              <a:gd name="connsiteX74" fmla="*/ 5615031 w 6128435"/>
              <a:gd name="connsiteY74" fmla="*/ 3557482 h 6858000"/>
              <a:gd name="connsiteX75" fmla="*/ 5618377 w 6128435"/>
              <a:gd name="connsiteY75" fmla="*/ 3588431 h 6858000"/>
              <a:gd name="connsiteX76" fmla="*/ 5612155 w 6128435"/>
              <a:gd name="connsiteY76" fmla="*/ 3589869 h 6858000"/>
              <a:gd name="connsiteX77" fmla="*/ 5620843 w 6128435"/>
              <a:gd name="connsiteY77" fmla="*/ 3606745 h 6858000"/>
              <a:gd name="connsiteX78" fmla="*/ 5655472 w 6128435"/>
              <a:gd name="connsiteY78" fmla="*/ 3678877 h 6858000"/>
              <a:gd name="connsiteX79" fmla="*/ 5680448 w 6128435"/>
              <a:gd name="connsiteY79" fmla="*/ 3717760 h 6858000"/>
              <a:gd name="connsiteX80" fmla="*/ 5683015 w 6128435"/>
              <a:gd name="connsiteY80" fmla="*/ 3762025 h 6858000"/>
              <a:gd name="connsiteX81" fmla="*/ 5696643 w 6128435"/>
              <a:gd name="connsiteY81" fmla="*/ 3773888 h 6858000"/>
              <a:gd name="connsiteX82" fmla="*/ 5699203 w 6128435"/>
              <a:gd name="connsiteY82" fmla="*/ 3775823 h 6858000"/>
              <a:gd name="connsiteX83" fmla="*/ 5704824 w 6128435"/>
              <a:gd name="connsiteY83" fmla="*/ 3785966 h 6858000"/>
              <a:gd name="connsiteX84" fmla="*/ 5712204 w 6128435"/>
              <a:gd name="connsiteY84" fmla="*/ 3785830 h 6858000"/>
              <a:gd name="connsiteX85" fmla="*/ 5724816 w 6128435"/>
              <a:gd name="connsiteY85" fmla="*/ 3798949 h 6858000"/>
              <a:gd name="connsiteX86" fmla="*/ 5733539 w 6128435"/>
              <a:gd name="connsiteY86" fmla="*/ 3818457 h 6858000"/>
              <a:gd name="connsiteX87" fmla="*/ 5768491 w 6128435"/>
              <a:gd name="connsiteY87" fmla="*/ 3914399 h 6858000"/>
              <a:gd name="connsiteX88" fmla="*/ 5793123 w 6128435"/>
              <a:gd name="connsiteY88" fmla="*/ 3969952 h 6858000"/>
              <a:gd name="connsiteX89" fmla="*/ 5808321 w 6128435"/>
              <a:gd name="connsiteY89" fmla="*/ 3988153 h 6858000"/>
              <a:gd name="connsiteX90" fmla="*/ 5825621 w 6128435"/>
              <a:gd name="connsiteY90" fmla="*/ 4015525 h 6858000"/>
              <a:gd name="connsiteX91" fmla="*/ 5860672 w 6128435"/>
              <a:gd name="connsiteY91" fmla="*/ 4061579 h 6858000"/>
              <a:gd name="connsiteX92" fmla="*/ 5872173 w 6128435"/>
              <a:gd name="connsiteY92" fmla="*/ 4088497 h 6858000"/>
              <a:gd name="connsiteX93" fmla="*/ 5883705 w 6128435"/>
              <a:gd name="connsiteY93" fmla="*/ 4101899 h 6858000"/>
              <a:gd name="connsiteX94" fmla="*/ 5885314 w 6128435"/>
              <a:gd name="connsiteY94" fmla="*/ 4108387 h 6858000"/>
              <a:gd name="connsiteX95" fmla="*/ 5894095 w 6128435"/>
              <a:gd name="connsiteY95" fmla="*/ 4128857 h 6858000"/>
              <a:gd name="connsiteX96" fmla="*/ 5898339 w 6128435"/>
              <a:gd name="connsiteY96" fmla="*/ 4140800 h 6858000"/>
              <a:gd name="connsiteX97" fmla="*/ 5899734 w 6128435"/>
              <a:gd name="connsiteY97" fmla="*/ 4145632 h 6858000"/>
              <a:gd name="connsiteX98" fmla="*/ 5897098 w 6128435"/>
              <a:gd name="connsiteY98" fmla="*/ 4157819 h 6858000"/>
              <a:gd name="connsiteX99" fmla="*/ 5903513 w 6128435"/>
              <a:gd name="connsiteY99" fmla="*/ 4187661 h 6858000"/>
              <a:gd name="connsiteX100" fmla="*/ 5917114 w 6128435"/>
              <a:gd name="connsiteY100" fmla="*/ 4213096 h 6858000"/>
              <a:gd name="connsiteX101" fmla="*/ 5921153 w 6128435"/>
              <a:gd name="connsiteY101" fmla="*/ 4236222 h 6858000"/>
              <a:gd name="connsiteX102" fmla="*/ 5924233 w 6128435"/>
              <a:gd name="connsiteY102" fmla="*/ 4242060 h 6858000"/>
              <a:gd name="connsiteX103" fmla="*/ 5928910 w 6128435"/>
              <a:gd name="connsiteY103" fmla="*/ 4300973 h 6858000"/>
              <a:gd name="connsiteX104" fmla="*/ 5939320 w 6128435"/>
              <a:gd name="connsiteY104" fmla="*/ 4340435 h 6858000"/>
              <a:gd name="connsiteX105" fmla="*/ 5946705 w 6128435"/>
              <a:gd name="connsiteY105" fmla="*/ 4428051 h 6858000"/>
              <a:gd name="connsiteX106" fmla="*/ 5949261 w 6128435"/>
              <a:gd name="connsiteY106" fmla="*/ 4449185 h 6858000"/>
              <a:gd name="connsiteX107" fmla="*/ 5957504 w 6128435"/>
              <a:gd name="connsiteY107" fmla="*/ 4465911 h 6858000"/>
              <a:gd name="connsiteX108" fmla="*/ 5964689 w 6128435"/>
              <a:gd name="connsiteY108" fmla="*/ 4468532 h 6858000"/>
              <a:gd name="connsiteX109" fmla="*/ 5967062 w 6128435"/>
              <a:gd name="connsiteY109" fmla="*/ 4479923 h 6858000"/>
              <a:gd name="connsiteX110" fmla="*/ 5968960 w 6128435"/>
              <a:gd name="connsiteY110" fmla="*/ 4482655 h 6858000"/>
              <a:gd name="connsiteX111" fmla="*/ 5978567 w 6128435"/>
              <a:gd name="connsiteY111" fmla="*/ 4498605 h 6858000"/>
              <a:gd name="connsiteX112" fmla="*/ 5980106 w 6128435"/>
              <a:gd name="connsiteY112" fmla="*/ 4585087 h 6858000"/>
              <a:gd name="connsiteX113" fmla="*/ 5998138 w 6128435"/>
              <a:gd name="connsiteY113" fmla="*/ 4697518 h 6858000"/>
              <a:gd name="connsiteX114" fmla="*/ 6013516 w 6128435"/>
              <a:gd name="connsiteY114" fmla="*/ 4786619 h 6858000"/>
              <a:gd name="connsiteX115" fmla="*/ 6025404 w 6128435"/>
              <a:gd name="connsiteY115" fmla="*/ 4858148 h 6858000"/>
              <a:gd name="connsiteX116" fmla="*/ 6007749 w 6128435"/>
              <a:gd name="connsiteY116" fmla="*/ 4964715 h 6858000"/>
              <a:gd name="connsiteX117" fmla="*/ 6005269 w 6128435"/>
              <a:gd name="connsiteY117" fmla="*/ 5150567 h 6858000"/>
              <a:gd name="connsiteX118" fmla="*/ 6001127 w 6128435"/>
              <a:gd name="connsiteY118" fmla="*/ 5164609 h 6858000"/>
              <a:gd name="connsiteX119" fmla="*/ 5996647 w 6128435"/>
              <a:gd name="connsiteY119" fmla="*/ 5185640 h 6858000"/>
              <a:gd name="connsiteX120" fmla="*/ 5998514 w 6128435"/>
              <a:gd name="connsiteY120" fmla="*/ 5189673 h 6858000"/>
              <a:gd name="connsiteX121" fmla="*/ 5995970 w 6128435"/>
              <a:gd name="connsiteY121" fmla="*/ 5221547 h 6858000"/>
              <a:gd name="connsiteX122" fmla="*/ 5997218 w 6128435"/>
              <a:gd name="connsiteY122" fmla="*/ 5222031 h 6858000"/>
              <a:gd name="connsiteX123" fmla="*/ 6002116 w 6128435"/>
              <a:gd name="connsiteY123" fmla="*/ 5231223 h 6858000"/>
              <a:gd name="connsiteX124" fmla="*/ 6008541 w 6128435"/>
              <a:gd name="connsiteY124" fmla="*/ 5248680 h 6858000"/>
              <a:gd name="connsiteX125" fmla="*/ 6039260 w 6128435"/>
              <a:gd name="connsiteY125" fmla="*/ 5289518 h 6858000"/>
              <a:gd name="connsiteX126" fmla="*/ 6036748 w 6128435"/>
              <a:gd name="connsiteY126" fmla="*/ 5322752 h 6858000"/>
              <a:gd name="connsiteX127" fmla="*/ 6036943 w 6128435"/>
              <a:gd name="connsiteY127" fmla="*/ 5329480 h 6858000"/>
              <a:gd name="connsiteX128" fmla="*/ 6037236 w 6128435"/>
              <a:gd name="connsiteY128" fmla="*/ 5329634 h 6858000"/>
              <a:gd name="connsiteX129" fmla="*/ 6038019 w 6128435"/>
              <a:gd name="connsiteY129" fmla="*/ 5336764 h 6858000"/>
              <a:gd name="connsiteX130" fmla="*/ 6037298 w 6128435"/>
              <a:gd name="connsiteY130" fmla="*/ 5341753 h 6858000"/>
              <a:gd name="connsiteX131" fmla="*/ 6037677 w 6128435"/>
              <a:gd name="connsiteY131" fmla="*/ 5354807 h 6858000"/>
              <a:gd name="connsiteX132" fmla="*/ 6039728 w 6128435"/>
              <a:gd name="connsiteY132" fmla="*/ 5359416 h 6858000"/>
              <a:gd name="connsiteX133" fmla="*/ 6043311 w 6128435"/>
              <a:gd name="connsiteY133" fmla="*/ 5361407 h 6858000"/>
              <a:gd name="connsiteX134" fmla="*/ 6042954 w 6128435"/>
              <a:gd name="connsiteY134" fmla="*/ 5362576 h 6858000"/>
              <a:gd name="connsiteX135" fmla="*/ 6053435 w 6128435"/>
              <a:gd name="connsiteY135" fmla="*/ 5387547 h 6858000"/>
              <a:gd name="connsiteX136" fmla="*/ 6065933 w 6128435"/>
              <a:gd name="connsiteY136" fmla="*/ 5443002 h 6858000"/>
              <a:gd name="connsiteX137" fmla="*/ 6068640 w 6128435"/>
              <a:gd name="connsiteY137" fmla="*/ 5474503 h 6858000"/>
              <a:gd name="connsiteX138" fmla="*/ 6080922 w 6128435"/>
              <a:gd name="connsiteY138" fmla="*/ 5561070 h 6858000"/>
              <a:gd name="connsiteX139" fmla="*/ 6096949 w 6128435"/>
              <a:gd name="connsiteY139" fmla="*/ 5648179 h 6858000"/>
              <a:gd name="connsiteX140" fmla="*/ 6125703 w 6128435"/>
              <a:gd name="connsiteY140" fmla="*/ 5692894 h 6858000"/>
              <a:gd name="connsiteX141" fmla="*/ 6126670 w 6128435"/>
              <a:gd name="connsiteY141" fmla="*/ 5697882 h 6858000"/>
              <a:gd name="connsiteX142" fmla="*/ 6124061 w 6128435"/>
              <a:gd name="connsiteY142" fmla="*/ 5710294 h 6858000"/>
              <a:gd name="connsiteX143" fmla="*/ 6122213 w 6128435"/>
              <a:gd name="connsiteY143" fmla="*/ 5714762 h 6858000"/>
              <a:gd name="connsiteX144" fmla="*/ 6121353 w 6128435"/>
              <a:gd name="connsiteY144" fmla="*/ 5721725 h 6858000"/>
              <a:gd name="connsiteX145" fmla="*/ 6121607 w 6128435"/>
              <a:gd name="connsiteY145" fmla="*/ 5721959 h 6858000"/>
              <a:gd name="connsiteX146" fmla="*/ 6120262 w 6128435"/>
              <a:gd name="connsiteY146" fmla="*/ 5728358 h 6858000"/>
              <a:gd name="connsiteX147" fmla="*/ 6110194 w 6128435"/>
              <a:gd name="connsiteY147" fmla="*/ 5758853 h 6858000"/>
              <a:gd name="connsiteX148" fmla="*/ 6127519 w 6128435"/>
              <a:gd name="connsiteY148" fmla="*/ 5865775 h 6858000"/>
              <a:gd name="connsiteX149" fmla="*/ 6128435 w 6128435"/>
              <a:gd name="connsiteY149" fmla="*/ 5870164 h 6858000"/>
              <a:gd name="connsiteX150" fmla="*/ 6119217 w 6128435"/>
              <a:gd name="connsiteY150" fmla="*/ 5888542 h 6858000"/>
              <a:gd name="connsiteX151" fmla="*/ 6115966 w 6128435"/>
              <a:gd name="connsiteY151" fmla="*/ 5898387 h 6858000"/>
              <a:gd name="connsiteX152" fmla="*/ 6111924 w 6128435"/>
              <a:gd name="connsiteY152" fmla="*/ 5900444 h 6858000"/>
              <a:gd name="connsiteX153" fmla="*/ 6108716 w 6128435"/>
              <a:gd name="connsiteY153" fmla="*/ 5915345 h 6858000"/>
              <a:gd name="connsiteX154" fmla="*/ 6109524 w 6128435"/>
              <a:gd name="connsiteY154" fmla="*/ 5917328 h 6858000"/>
              <a:gd name="connsiteX155" fmla="*/ 6102493 w 6128435"/>
              <a:gd name="connsiteY155" fmla="*/ 5928602 h 6858000"/>
              <a:gd name="connsiteX156" fmla="*/ 6056863 w 6128435"/>
              <a:gd name="connsiteY156" fmla="*/ 6000643 h 6858000"/>
              <a:gd name="connsiteX157" fmla="*/ 6045436 w 6128435"/>
              <a:gd name="connsiteY157" fmla="*/ 6124480 h 6858000"/>
              <a:gd name="connsiteX158" fmla="*/ 6030489 w 6128435"/>
              <a:gd name="connsiteY158" fmla="*/ 6317666 h 6858000"/>
              <a:gd name="connsiteX159" fmla="*/ 6007492 w 6128435"/>
              <a:gd name="connsiteY159" fmla="*/ 6440818 h 6858000"/>
              <a:gd name="connsiteX160" fmla="*/ 6009467 w 6128435"/>
              <a:gd name="connsiteY160" fmla="*/ 6487076 h 6858000"/>
              <a:gd name="connsiteX161" fmla="*/ 5995064 w 6128435"/>
              <a:gd name="connsiteY161" fmla="*/ 6540791 h 6858000"/>
              <a:gd name="connsiteX162" fmla="*/ 5996309 w 6128435"/>
              <a:gd name="connsiteY162" fmla="*/ 6543961 h 6858000"/>
              <a:gd name="connsiteX163" fmla="*/ 5996048 w 6128435"/>
              <a:gd name="connsiteY163" fmla="*/ 6555444 h 6858000"/>
              <a:gd name="connsiteX164" fmla="*/ 6002524 w 6128435"/>
              <a:gd name="connsiteY164" fmla="*/ 6560188 h 6858000"/>
              <a:gd name="connsiteX165" fmla="*/ 6006823 w 6128435"/>
              <a:gd name="connsiteY165" fmla="*/ 6578546 h 6858000"/>
              <a:gd name="connsiteX166" fmla="*/ 6004510 w 6128435"/>
              <a:gd name="connsiteY166" fmla="*/ 6599256 h 6858000"/>
              <a:gd name="connsiteX167" fmla="*/ 5986207 w 6128435"/>
              <a:gd name="connsiteY167" fmla="*/ 6695855 h 6858000"/>
              <a:gd name="connsiteX168" fmla="*/ 5979428 w 6128435"/>
              <a:gd name="connsiteY168" fmla="*/ 6754678 h 6858000"/>
              <a:gd name="connsiteX169" fmla="*/ 5983398 w 6128435"/>
              <a:gd name="connsiteY169" fmla="*/ 6778641 h 6858000"/>
              <a:gd name="connsiteX170" fmla="*/ 5984543 w 6128435"/>
              <a:gd name="connsiteY170" fmla="*/ 6811016 h 6858000"/>
              <a:gd name="connsiteX171" fmla="*/ 5981802 w 6128435"/>
              <a:gd name="connsiteY171" fmla="*/ 6838578 h 6858000"/>
              <a:gd name="connsiteX172" fmla="*/ 5979671 w 6128435"/>
              <a:gd name="connsiteY172" fmla="*/ 6858000 h 6858000"/>
              <a:gd name="connsiteX173" fmla="*/ 0 w 6128435"/>
              <a:gd name="connsiteY173" fmla="*/ 6858000 h 6858000"/>
              <a:gd name="connsiteX174" fmla="*/ 0 w 6128435"/>
              <a:gd name="connsiteY174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04120 w 6128435"/>
              <a:gd name="connsiteY45" fmla="*/ 2435967 h 6858000"/>
              <a:gd name="connsiteX46" fmla="*/ 5148653 w 6128435"/>
              <a:gd name="connsiteY46" fmla="*/ 2460132 h 6858000"/>
              <a:gd name="connsiteX47" fmla="*/ 5192511 w 6128435"/>
              <a:gd name="connsiteY47" fmla="*/ 2549199 h 6858000"/>
              <a:gd name="connsiteX48" fmla="*/ 5307538 w 6128435"/>
              <a:gd name="connsiteY48" fmla="*/ 2514685 h 6858000"/>
              <a:gd name="connsiteX49" fmla="*/ 5337604 w 6128435"/>
              <a:gd name="connsiteY49" fmla="*/ 2597632 h 6858000"/>
              <a:gd name="connsiteX50" fmla="*/ 5407503 w 6128435"/>
              <a:gd name="connsiteY50" fmla="*/ 2786290 h 6858000"/>
              <a:gd name="connsiteX51" fmla="*/ 5407356 w 6128435"/>
              <a:gd name="connsiteY51" fmla="*/ 2787545 h 6858000"/>
              <a:gd name="connsiteX52" fmla="*/ 5411130 w 6128435"/>
              <a:gd name="connsiteY52" fmla="*/ 2788640 h 6858000"/>
              <a:gd name="connsiteX53" fmla="*/ 5416439 w 6128435"/>
              <a:gd name="connsiteY53" fmla="*/ 2805666 h 6858000"/>
              <a:gd name="connsiteX54" fmla="*/ 5416589 w 6128435"/>
              <a:gd name="connsiteY54" fmla="*/ 2810822 h 6858000"/>
              <a:gd name="connsiteX55" fmla="*/ 5418542 w 6128435"/>
              <a:gd name="connsiteY55" fmla="*/ 2817745 h 6858000"/>
              <a:gd name="connsiteX56" fmla="*/ 5418847 w 6128435"/>
              <a:gd name="connsiteY56" fmla="*/ 2817825 h 6858000"/>
              <a:gd name="connsiteX57" fmla="*/ 5423364 w 6128435"/>
              <a:gd name="connsiteY57" fmla="*/ 2858292 h 6858000"/>
              <a:gd name="connsiteX58" fmla="*/ 5479298 w 6128435"/>
              <a:gd name="connsiteY58" fmla="*/ 2947791 h 6858000"/>
              <a:gd name="connsiteX59" fmla="*/ 5481770 w 6128435"/>
              <a:gd name="connsiteY59" fmla="*/ 2951352 h 6858000"/>
              <a:gd name="connsiteX60" fmla="*/ 5481013 w 6128435"/>
              <a:gd name="connsiteY60" fmla="*/ 2973461 h 6858000"/>
              <a:gd name="connsiteX61" fmla="*/ 5482045 w 6128435"/>
              <a:gd name="connsiteY61" fmla="*/ 2984371 h 6858000"/>
              <a:gd name="connsiteX62" fmla="*/ 5479405 w 6128435"/>
              <a:gd name="connsiteY62" fmla="*/ 2988507 h 6858000"/>
              <a:gd name="connsiteX63" fmla="*/ 5482415 w 6128435"/>
              <a:gd name="connsiteY63" fmla="*/ 3004079 h 6858000"/>
              <a:gd name="connsiteX64" fmla="*/ 5483865 w 6128435"/>
              <a:gd name="connsiteY64" fmla="*/ 3005467 h 6858000"/>
              <a:gd name="connsiteX65" fmla="*/ 5482236 w 6128435"/>
              <a:gd name="connsiteY65" fmla="*/ 3019791 h 6858000"/>
              <a:gd name="connsiteX66" fmla="*/ 5475895 w 6128435"/>
              <a:gd name="connsiteY66" fmla="*/ 3033578 h 6858000"/>
              <a:gd name="connsiteX67" fmla="*/ 5477595 w 6128435"/>
              <a:gd name="connsiteY67" fmla="*/ 3250534 h 6858000"/>
              <a:gd name="connsiteX68" fmla="*/ 5532836 w 6128435"/>
              <a:gd name="connsiteY68" fmla="*/ 3353840 h 6858000"/>
              <a:gd name="connsiteX69" fmla="*/ 5561229 w 6128435"/>
              <a:gd name="connsiteY69" fmla="*/ 3395784 h 6858000"/>
              <a:gd name="connsiteX70" fmla="*/ 5589758 w 6128435"/>
              <a:gd name="connsiteY70" fmla="*/ 3506453 h 6858000"/>
              <a:gd name="connsiteX71" fmla="*/ 5596144 w 6128435"/>
              <a:gd name="connsiteY71" fmla="*/ 3534624 h 6858000"/>
              <a:gd name="connsiteX72" fmla="*/ 5597750 w 6128435"/>
              <a:gd name="connsiteY72" fmla="*/ 3534129 h 6858000"/>
              <a:gd name="connsiteX73" fmla="*/ 5599700 w 6128435"/>
              <a:gd name="connsiteY73" fmla="*/ 3547221 h 6858000"/>
              <a:gd name="connsiteX74" fmla="*/ 5615031 w 6128435"/>
              <a:gd name="connsiteY74" fmla="*/ 3557482 h 6858000"/>
              <a:gd name="connsiteX75" fmla="*/ 5618377 w 6128435"/>
              <a:gd name="connsiteY75" fmla="*/ 3588431 h 6858000"/>
              <a:gd name="connsiteX76" fmla="*/ 5612155 w 6128435"/>
              <a:gd name="connsiteY76" fmla="*/ 3589869 h 6858000"/>
              <a:gd name="connsiteX77" fmla="*/ 5620843 w 6128435"/>
              <a:gd name="connsiteY77" fmla="*/ 3606745 h 6858000"/>
              <a:gd name="connsiteX78" fmla="*/ 5655472 w 6128435"/>
              <a:gd name="connsiteY78" fmla="*/ 3678877 h 6858000"/>
              <a:gd name="connsiteX79" fmla="*/ 5680448 w 6128435"/>
              <a:gd name="connsiteY79" fmla="*/ 3717760 h 6858000"/>
              <a:gd name="connsiteX80" fmla="*/ 5683015 w 6128435"/>
              <a:gd name="connsiteY80" fmla="*/ 3762025 h 6858000"/>
              <a:gd name="connsiteX81" fmla="*/ 5696643 w 6128435"/>
              <a:gd name="connsiteY81" fmla="*/ 3773888 h 6858000"/>
              <a:gd name="connsiteX82" fmla="*/ 5699203 w 6128435"/>
              <a:gd name="connsiteY82" fmla="*/ 3775823 h 6858000"/>
              <a:gd name="connsiteX83" fmla="*/ 5704824 w 6128435"/>
              <a:gd name="connsiteY83" fmla="*/ 3785966 h 6858000"/>
              <a:gd name="connsiteX84" fmla="*/ 5712204 w 6128435"/>
              <a:gd name="connsiteY84" fmla="*/ 3785830 h 6858000"/>
              <a:gd name="connsiteX85" fmla="*/ 5724816 w 6128435"/>
              <a:gd name="connsiteY85" fmla="*/ 3798949 h 6858000"/>
              <a:gd name="connsiteX86" fmla="*/ 5733539 w 6128435"/>
              <a:gd name="connsiteY86" fmla="*/ 3818457 h 6858000"/>
              <a:gd name="connsiteX87" fmla="*/ 5768491 w 6128435"/>
              <a:gd name="connsiteY87" fmla="*/ 3914399 h 6858000"/>
              <a:gd name="connsiteX88" fmla="*/ 5793123 w 6128435"/>
              <a:gd name="connsiteY88" fmla="*/ 3969952 h 6858000"/>
              <a:gd name="connsiteX89" fmla="*/ 5808321 w 6128435"/>
              <a:gd name="connsiteY89" fmla="*/ 3988153 h 6858000"/>
              <a:gd name="connsiteX90" fmla="*/ 5825621 w 6128435"/>
              <a:gd name="connsiteY90" fmla="*/ 4015525 h 6858000"/>
              <a:gd name="connsiteX91" fmla="*/ 5860672 w 6128435"/>
              <a:gd name="connsiteY91" fmla="*/ 4061579 h 6858000"/>
              <a:gd name="connsiteX92" fmla="*/ 5872173 w 6128435"/>
              <a:gd name="connsiteY92" fmla="*/ 4088497 h 6858000"/>
              <a:gd name="connsiteX93" fmla="*/ 5883705 w 6128435"/>
              <a:gd name="connsiteY93" fmla="*/ 4101899 h 6858000"/>
              <a:gd name="connsiteX94" fmla="*/ 5885314 w 6128435"/>
              <a:gd name="connsiteY94" fmla="*/ 4108387 h 6858000"/>
              <a:gd name="connsiteX95" fmla="*/ 5894095 w 6128435"/>
              <a:gd name="connsiteY95" fmla="*/ 4128857 h 6858000"/>
              <a:gd name="connsiteX96" fmla="*/ 5898339 w 6128435"/>
              <a:gd name="connsiteY96" fmla="*/ 4140800 h 6858000"/>
              <a:gd name="connsiteX97" fmla="*/ 5899734 w 6128435"/>
              <a:gd name="connsiteY97" fmla="*/ 4145632 h 6858000"/>
              <a:gd name="connsiteX98" fmla="*/ 5897098 w 6128435"/>
              <a:gd name="connsiteY98" fmla="*/ 4157819 h 6858000"/>
              <a:gd name="connsiteX99" fmla="*/ 5903513 w 6128435"/>
              <a:gd name="connsiteY99" fmla="*/ 4187661 h 6858000"/>
              <a:gd name="connsiteX100" fmla="*/ 5917114 w 6128435"/>
              <a:gd name="connsiteY100" fmla="*/ 4213096 h 6858000"/>
              <a:gd name="connsiteX101" fmla="*/ 5921153 w 6128435"/>
              <a:gd name="connsiteY101" fmla="*/ 4236222 h 6858000"/>
              <a:gd name="connsiteX102" fmla="*/ 5924233 w 6128435"/>
              <a:gd name="connsiteY102" fmla="*/ 4242060 h 6858000"/>
              <a:gd name="connsiteX103" fmla="*/ 5928910 w 6128435"/>
              <a:gd name="connsiteY103" fmla="*/ 4300973 h 6858000"/>
              <a:gd name="connsiteX104" fmla="*/ 5939320 w 6128435"/>
              <a:gd name="connsiteY104" fmla="*/ 4340435 h 6858000"/>
              <a:gd name="connsiteX105" fmla="*/ 5946705 w 6128435"/>
              <a:gd name="connsiteY105" fmla="*/ 4428051 h 6858000"/>
              <a:gd name="connsiteX106" fmla="*/ 5949261 w 6128435"/>
              <a:gd name="connsiteY106" fmla="*/ 4449185 h 6858000"/>
              <a:gd name="connsiteX107" fmla="*/ 5957504 w 6128435"/>
              <a:gd name="connsiteY107" fmla="*/ 4465911 h 6858000"/>
              <a:gd name="connsiteX108" fmla="*/ 5964689 w 6128435"/>
              <a:gd name="connsiteY108" fmla="*/ 4468532 h 6858000"/>
              <a:gd name="connsiteX109" fmla="*/ 5967062 w 6128435"/>
              <a:gd name="connsiteY109" fmla="*/ 4479923 h 6858000"/>
              <a:gd name="connsiteX110" fmla="*/ 5968960 w 6128435"/>
              <a:gd name="connsiteY110" fmla="*/ 4482655 h 6858000"/>
              <a:gd name="connsiteX111" fmla="*/ 5978567 w 6128435"/>
              <a:gd name="connsiteY111" fmla="*/ 4498605 h 6858000"/>
              <a:gd name="connsiteX112" fmla="*/ 5980106 w 6128435"/>
              <a:gd name="connsiteY112" fmla="*/ 4585087 h 6858000"/>
              <a:gd name="connsiteX113" fmla="*/ 5998138 w 6128435"/>
              <a:gd name="connsiteY113" fmla="*/ 4697518 h 6858000"/>
              <a:gd name="connsiteX114" fmla="*/ 6013516 w 6128435"/>
              <a:gd name="connsiteY114" fmla="*/ 4786619 h 6858000"/>
              <a:gd name="connsiteX115" fmla="*/ 6025404 w 6128435"/>
              <a:gd name="connsiteY115" fmla="*/ 4858148 h 6858000"/>
              <a:gd name="connsiteX116" fmla="*/ 6007749 w 6128435"/>
              <a:gd name="connsiteY116" fmla="*/ 4964715 h 6858000"/>
              <a:gd name="connsiteX117" fmla="*/ 6005269 w 6128435"/>
              <a:gd name="connsiteY117" fmla="*/ 5150567 h 6858000"/>
              <a:gd name="connsiteX118" fmla="*/ 6001127 w 6128435"/>
              <a:gd name="connsiteY118" fmla="*/ 5164609 h 6858000"/>
              <a:gd name="connsiteX119" fmla="*/ 5996647 w 6128435"/>
              <a:gd name="connsiteY119" fmla="*/ 5185640 h 6858000"/>
              <a:gd name="connsiteX120" fmla="*/ 5998514 w 6128435"/>
              <a:gd name="connsiteY120" fmla="*/ 5189673 h 6858000"/>
              <a:gd name="connsiteX121" fmla="*/ 5995970 w 6128435"/>
              <a:gd name="connsiteY121" fmla="*/ 5221547 h 6858000"/>
              <a:gd name="connsiteX122" fmla="*/ 5997218 w 6128435"/>
              <a:gd name="connsiteY122" fmla="*/ 5222031 h 6858000"/>
              <a:gd name="connsiteX123" fmla="*/ 6002116 w 6128435"/>
              <a:gd name="connsiteY123" fmla="*/ 5231223 h 6858000"/>
              <a:gd name="connsiteX124" fmla="*/ 6008541 w 6128435"/>
              <a:gd name="connsiteY124" fmla="*/ 5248680 h 6858000"/>
              <a:gd name="connsiteX125" fmla="*/ 6039260 w 6128435"/>
              <a:gd name="connsiteY125" fmla="*/ 5289518 h 6858000"/>
              <a:gd name="connsiteX126" fmla="*/ 6036748 w 6128435"/>
              <a:gd name="connsiteY126" fmla="*/ 5322752 h 6858000"/>
              <a:gd name="connsiteX127" fmla="*/ 6036943 w 6128435"/>
              <a:gd name="connsiteY127" fmla="*/ 5329480 h 6858000"/>
              <a:gd name="connsiteX128" fmla="*/ 6037236 w 6128435"/>
              <a:gd name="connsiteY128" fmla="*/ 5329634 h 6858000"/>
              <a:gd name="connsiteX129" fmla="*/ 6038019 w 6128435"/>
              <a:gd name="connsiteY129" fmla="*/ 5336764 h 6858000"/>
              <a:gd name="connsiteX130" fmla="*/ 6037298 w 6128435"/>
              <a:gd name="connsiteY130" fmla="*/ 5341753 h 6858000"/>
              <a:gd name="connsiteX131" fmla="*/ 6037677 w 6128435"/>
              <a:gd name="connsiteY131" fmla="*/ 5354807 h 6858000"/>
              <a:gd name="connsiteX132" fmla="*/ 6039728 w 6128435"/>
              <a:gd name="connsiteY132" fmla="*/ 5359416 h 6858000"/>
              <a:gd name="connsiteX133" fmla="*/ 6043311 w 6128435"/>
              <a:gd name="connsiteY133" fmla="*/ 5361407 h 6858000"/>
              <a:gd name="connsiteX134" fmla="*/ 6042954 w 6128435"/>
              <a:gd name="connsiteY134" fmla="*/ 5362576 h 6858000"/>
              <a:gd name="connsiteX135" fmla="*/ 6053435 w 6128435"/>
              <a:gd name="connsiteY135" fmla="*/ 5387547 h 6858000"/>
              <a:gd name="connsiteX136" fmla="*/ 6065933 w 6128435"/>
              <a:gd name="connsiteY136" fmla="*/ 5443002 h 6858000"/>
              <a:gd name="connsiteX137" fmla="*/ 6068640 w 6128435"/>
              <a:gd name="connsiteY137" fmla="*/ 5474503 h 6858000"/>
              <a:gd name="connsiteX138" fmla="*/ 6080922 w 6128435"/>
              <a:gd name="connsiteY138" fmla="*/ 5561070 h 6858000"/>
              <a:gd name="connsiteX139" fmla="*/ 6096949 w 6128435"/>
              <a:gd name="connsiteY139" fmla="*/ 5648179 h 6858000"/>
              <a:gd name="connsiteX140" fmla="*/ 6125703 w 6128435"/>
              <a:gd name="connsiteY140" fmla="*/ 5692894 h 6858000"/>
              <a:gd name="connsiteX141" fmla="*/ 6126670 w 6128435"/>
              <a:gd name="connsiteY141" fmla="*/ 5697882 h 6858000"/>
              <a:gd name="connsiteX142" fmla="*/ 6124061 w 6128435"/>
              <a:gd name="connsiteY142" fmla="*/ 5710294 h 6858000"/>
              <a:gd name="connsiteX143" fmla="*/ 6122213 w 6128435"/>
              <a:gd name="connsiteY143" fmla="*/ 5714762 h 6858000"/>
              <a:gd name="connsiteX144" fmla="*/ 6121353 w 6128435"/>
              <a:gd name="connsiteY144" fmla="*/ 5721725 h 6858000"/>
              <a:gd name="connsiteX145" fmla="*/ 6121607 w 6128435"/>
              <a:gd name="connsiteY145" fmla="*/ 5721959 h 6858000"/>
              <a:gd name="connsiteX146" fmla="*/ 6120262 w 6128435"/>
              <a:gd name="connsiteY146" fmla="*/ 5728358 h 6858000"/>
              <a:gd name="connsiteX147" fmla="*/ 6110194 w 6128435"/>
              <a:gd name="connsiteY147" fmla="*/ 5758853 h 6858000"/>
              <a:gd name="connsiteX148" fmla="*/ 6127519 w 6128435"/>
              <a:gd name="connsiteY148" fmla="*/ 5865775 h 6858000"/>
              <a:gd name="connsiteX149" fmla="*/ 6128435 w 6128435"/>
              <a:gd name="connsiteY149" fmla="*/ 5870164 h 6858000"/>
              <a:gd name="connsiteX150" fmla="*/ 6119217 w 6128435"/>
              <a:gd name="connsiteY150" fmla="*/ 5888542 h 6858000"/>
              <a:gd name="connsiteX151" fmla="*/ 6115966 w 6128435"/>
              <a:gd name="connsiteY151" fmla="*/ 5898387 h 6858000"/>
              <a:gd name="connsiteX152" fmla="*/ 6111924 w 6128435"/>
              <a:gd name="connsiteY152" fmla="*/ 5900444 h 6858000"/>
              <a:gd name="connsiteX153" fmla="*/ 6108716 w 6128435"/>
              <a:gd name="connsiteY153" fmla="*/ 5915345 h 6858000"/>
              <a:gd name="connsiteX154" fmla="*/ 6109524 w 6128435"/>
              <a:gd name="connsiteY154" fmla="*/ 5917328 h 6858000"/>
              <a:gd name="connsiteX155" fmla="*/ 6102493 w 6128435"/>
              <a:gd name="connsiteY155" fmla="*/ 5928602 h 6858000"/>
              <a:gd name="connsiteX156" fmla="*/ 6056863 w 6128435"/>
              <a:gd name="connsiteY156" fmla="*/ 6000643 h 6858000"/>
              <a:gd name="connsiteX157" fmla="*/ 6045436 w 6128435"/>
              <a:gd name="connsiteY157" fmla="*/ 6124480 h 6858000"/>
              <a:gd name="connsiteX158" fmla="*/ 6030489 w 6128435"/>
              <a:gd name="connsiteY158" fmla="*/ 6317666 h 6858000"/>
              <a:gd name="connsiteX159" fmla="*/ 6007492 w 6128435"/>
              <a:gd name="connsiteY159" fmla="*/ 6440818 h 6858000"/>
              <a:gd name="connsiteX160" fmla="*/ 6009467 w 6128435"/>
              <a:gd name="connsiteY160" fmla="*/ 6487076 h 6858000"/>
              <a:gd name="connsiteX161" fmla="*/ 5995064 w 6128435"/>
              <a:gd name="connsiteY161" fmla="*/ 6540791 h 6858000"/>
              <a:gd name="connsiteX162" fmla="*/ 5996309 w 6128435"/>
              <a:gd name="connsiteY162" fmla="*/ 6543961 h 6858000"/>
              <a:gd name="connsiteX163" fmla="*/ 5996048 w 6128435"/>
              <a:gd name="connsiteY163" fmla="*/ 6555444 h 6858000"/>
              <a:gd name="connsiteX164" fmla="*/ 6002524 w 6128435"/>
              <a:gd name="connsiteY164" fmla="*/ 6560188 h 6858000"/>
              <a:gd name="connsiteX165" fmla="*/ 6006823 w 6128435"/>
              <a:gd name="connsiteY165" fmla="*/ 6578546 h 6858000"/>
              <a:gd name="connsiteX166" fmla="*/ 6004510 w 6128435"/>
              <a:gd name="connsiteY166" fmla="*/ 6599256 h 6858000"/>
              <a:gd name="connsiteX167" fmla="*/ 5986207 w 6128435"/>
              <a:gd name="connsiteY167" fmla="*/ 6695855 h 6858000"/>
              <a:gd name="connsiteX168" fmla="*/ 5979428 w 6128435"/>
              <a:gd name="connsiteY168" fmla="*/ 6754678 h 6858000"/>
              <a:gd name="connsiteX169" fmla="*/ 5983398 w 6128435"/>
              <a:gd name="connsiteY169" fmla="*/ 6778641 h 6858000"/>
              <a:gd name="connsiteX170" fmla="*/ 5984543 w 6128435"/>
              <a:gd name="connsiteY170" fmla="*/ 6811016 h 6858000"/>
              <a:gd name="connsiteX171" fmla="*/ 5981802 w 6128435"/>
              <a:gd name="connsiteY171" fmla="*/ 6838578 h 6858000"/>
              <a:gd name="connsiteX172" fmla="*/ 5979671 w 6128435"/>
              <a:gd name="connsiteY172" fmla="*/ 6858000 h 6858000"/>
              <a:gd name="connsiteX173" fmla="*/ 0 w 6128435"/>
              <a:gd name="connsiteY173" fmla="*/ 6858000 h 6858000"/>
              <a:gd name="connsiteX174" fmla="*/ 0 w 6128435"/>
              <a:gd name="connsiteY174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04120 w 6128435"/>
              <a:gd name="connsiteY44" fmla="*/ 2435967 h 6858000"/>
              <a:gd name="connsiteX45" fmla="*/ 5148653 w 6128435"/>
              <a:gd name="connsiteY45" fmla="*/ 2460132 h 6858000"/>
              <a:gd name="connsiteX46" fmla="*/ 5192511 w 6128435"/>
              <a:gd name="connsiteY46" fmla="*/ 2549199 h 6858000"/>
              <a:gd name="connsiteX47" fmla="*/ 5307538 w 6128435"/>
              <a:gd name="connsiteY47" fmla="*/ 2514685 h 6858000"/>
              <a:gd name="connsiteX48" fmla="*/ 5337604 w 6128435"/>
              <a:gd name="connsiteY48" fmla="*/ 2597632 h 6858000"/>
              <a:gd name="connsiteX49" fmla="*/ 5407503 w 6128435"/>
              <a:gd name="connsiteY49" fmla="*/ 2786290 h 6858000"/>
              <a:gd name="connsiteX50" fmla="*/ 5407356 w 6128435"/>
              <a:gd name="connsiteY50" fmla="*/ 2787545 h 6858000"/>
              <a:gd name="connsiteX51" fmla="*/ 5411130 w 6128435"/>
              <a:gd name="connsiteY51" fmla="*/ 2788640 h 6858000"/>
              <a:gd name="connsiteX52" fmla="*/ 5416439 w 6128435"/>
              <a:gd name="connsiteY52" fmla="*/ 2805666 h 6858000"/>
              <a:gd name="connsiteX53" fmla="*/ 5416589 w 6128435"/>
              <a:gd name="connsiteY53" fmla="*/ 2810822 h 6858000"/>
              <a:gd name="connsiteX54" fmla="*/ 5418542 w 6128435"/>
              <a:gd name="connsiteY54" fmla="*/ 2817745 h 6858000"/>
              <a:gd name="connsiteX55" fmla="*/ 5418847 w 6128435"/>
              <a:gd name="connsiteY55" fmla="*/ 2817825 h 6858000"/>
              <a:gd name="connsiteX56" fmla="*/ 5423364 w 6128435"/>
              <a:gd name="connsiteY56" fmla="*/ 2858292 h 6858000"/>
              <a:gd name="connsiteX57" fmla="*/ 5479298 w 6128435"/>
              <a:gd name="connsiteY57" fmla="*/ 2947791 h 6858000"/>
              <a:gd name="connsiteX58" fmla="*/ 5481770 w 6128435"/>
              <a:gd name="connsiteY58" fmla="*/ 2951352 h 6858000"/>
              <a:gd name="connsiteX59" fmla="*/ 5481013 w 6128435"/>
              <a:gd name="connsiteY59" fmla="*/ 2973461 h 6858000"/>
              <a:gd name="connsiteX60" fmla="*/ 5482045 w 6128435"/>
              <a:gd name="connsiteY60" fmla="*/ 2984371 h 6858000"/>
              <a:gd name="connsiteX61" fmla="*/ 5479405 w 6128435"/>
              <a:gd name="connsiteY61" fmla="*/ 2988507 h 6858000"/>
              <a:gd name="connsiteX62" fmla="*/ 5482415 w 6128435"/>
              <a:gd name="connsiteY62" fmla="*/ 3004079 h 6858000"/>
              <a:gd name="connsiteX63" fmla="*/ 5483865 w 6128435"/>
              <a:gd name="connsiteY63" fmla="*/ 3005467 h 6858000"/>
              <a:gd name="connsiteX64" fmla="*/ 5482236 w 6128435"/>
              <a:gd name="connsiteY64" fmla="*/ 3019791 h 6858000"/>
              <a:gd name="connsiteX65" fmla="*/ 5475895 w 6128435"/>
              <a:gd name="connsiteY65" fmla="*/ 3033578 h 6858000"/>
              <a:gd name="connsiteX66" fmla="*/ 5477595 w 6128435"/>
              <a:gd name="connsiteY66" fmla="*/ 3250534 h 6858000"/>
              <a:gd name="connsiteX67" fmla="*/ 5532836 w 6128435"/>
              <a:gd name="connsiteY67" fmla="*/ 3353840 h 6858000"/>
              <a:gd name="connsiteX68" fmla="*/ 5561229 w 6128435"/>
              <a:gd name="connsiteY68" fmla="*/ 3395784 h 6858000"/>
              <a:gd name="connsiteX69" fmla="*/ 5589758 w 6128435"/>
              <a:gd name="connsiteY69" fmla="*/ 3506453 h 6858000"/>
              <a:gd name="connsiteX70" fmla="*/ 5596144 w 6128435"/>
              <a:gd name="connsiteY70" fmla="*/ 3534624 h 6858000"/>
              <a:gd name="connsiteX71" fmla="*/ 5597750 w 6128435"/>
              <a:gd name="connsiteY71" fmla="*/ 3534129 h 6858000"/>
              <a:gd name="connsiteX72" fmla="*/ 5599700 w 6128435"/>
              <a:gd name="connsiteY72" fmla="*/ 3547221 h 6858000"/>
              <a:gd name="connsiteX73" fmla="*/ 5615031 w 6128435"/>
              <a:gd name="connsiteY73" fmla="*/ 3557482 h 6858000"/>
              <a:gd name="connsiteX74" fmla="*/ 5618377 w 6128435"/>
              <a:gd name="connsiteY74" fmla="*/ 3588431 h 6858000"/>
              <a:gd name="connsiteX75" fmla="*/ 5612155 w 6128435"/>
              <a:gd name="connsiteY75" fmla="*/ 3589869 h 6858000"/>
              <a:gd name="connsiteX76" fmla="*/ 5620843 w 6128435"/>
              <a:gd name="connsiteY76" fmla="*/ 3606745 h 6858000"/>
              <a:gd name="connsiteX77" fmla="*/ 5655472 w 6128435"/>
              <a:gd name="connsiteY77" fmla="*/ 3678877 h 6858000"/>
              <a:gd name="connsiteX78" fmla="*/ 5680448 w 6128435"/>
              <a:gd name="connsiteY78" fmla="*/ 3717760 h 6858000"/>
              <a:gd name="connsiteX79" fmla="*/ 5683015 w 6128435"/>
              <a:gd name="connsiteY79" fmla="*/ 3762025 h 6858000"/>
              <a:gd name="connsiteX80" fmla="*/ 5696643 w 6128435"/>
              <a:gd name="connsiteY80" fmla="*/ 3773888 h 6858000"/>
              <a:gd name="connsiteX81" fmla="*/ 5699203 w 6128435"/>
              <a:gd name="connsiteY81" fmla="*/ 3775823 h 6858000"/>
              <a:gd name="connsiteX82" fmla="*/ 5704824 w 6128435"/>
              <a:gd name="connsiteY82" fmla="*/ 3785966 h 6858000"/>
              <a:gd name="connsiteX83" fmla="*/ 5712204 w 6128435"/>
              <a:gd name="connsiteY83" fmla="*/ 3785830 h 6858000"/>
              <a:gd name="connsiteX84" fmla="*/ 5724816 w 6128435"/>
              <a:gd name="connsiteY84" fmla="*/ 3798949 h 6858000"/>
              <a:gd name="connsiteX85" fmla="*/ 5733539 w 6128435"/>
              <a:gd name="connsiteY85" fmla="*/ 3818457 h 6858000"/>
              <a:gd name="connsiteX86" fmla="*/ 5768491 w 6128435"/>
              <a:gd name="connsiteY86" fmla="*/ 3914399 h 6858000"/>
              <a:gd name="connsiteX87" fmla="*/ 5793123 w 6128435"/>
              <a:gd name="connsiteY87" fmla="*/ 3969952 h 6858000"/>
              <a:gd name="connsiteX88" fmla="*/ 5808321 w 6128435"/>
              <a:gd name="connsiteY88" fmla="*/ 3988153 h 6858000"/>
              <a:gd name="connsiteX89" fmla="*/ 5825621 w 6128435"/>
              <a:gd name="connsiteY89" fmla="*/ 4015525 h 6858000"/>
              <a:gd name="connsiteX90" fmla="*/ 5860672 w 6128435"/>
              <a:gd name="connsiteY90" fmla="*/ 4061579 h 6858000"/>
              <a:gd name="connsiteX91" fmla="*/ 5872173 w 6128435"/>
              <a:gd name="connsiteY91" fmla="*/ 4088497 h 6858000"/>
              <a:gd name="connsiteX92" fmla="*/ 5883705 w 6128435"/>
              <a:gd name="connsiteY92" fmla="*/ 4101899 h 6858000"/>
              <a:gd name="connsiteX93" fmla="*/ 5885314 w 6128435"/>
              <a:gd name="connsiteY93" fmla="*/ 4108387 h 6858000"/>
              <a:gd name="connsiteX94" fmla="*/ 5894095 w 6128435"/>
              <a:gd name="connsiteY94" fmla="*/ 4128857 h 6858000"/>
              <a:gd name="connsiteX95" fmla="*/ 5898339 w 6128435"/>
              <a:gd name="connsiteY95" fmla="*/ 4140800 h 6858000"/>
              <a:gd name="connsiteX96" fmla="*/ 5899734 w 6128435"/>
              <a:gd name="connsiteY96" fmla="*/ 4145632 h 6858000"/>
              <a:gd name="connsiteX97" fmla="*/ 5897098 w 6128435"/>
              <a:gd name="connsiteY97" fmla="*/ 4157819 h 6858000"/>
              <a:gd name="connsiteX98" fmla="*/ 5903513 w 6128435"/>
              <a:gd name="connsiteY98" fmla="*/ 4187661 h 6858000"/>
              <a:gd name="connsiteX99" fmla="*/ 5917114 w 6128435"/>
              <a:gd name="connsiteY99" fmla="*/ 4213096 h 6858000"/>
              <a:gd name="connsiteX100" fmla="*/ 5921153 w 6128435"/>
              <a:gd name="connsiteY100" fmla="*/ 4236222 h 6858000"/>
              <a:gd name="connsiteX101" fmla="*/ 5924233 w 6128435"/>
              <a:gd name="connsiteY101" fmla="*/ 4242060 h 6858000"/>
              <a:gd name="connsiteX102" fmla="*/ 5928910 w 6128435"/>
              <a:gd name="connsiteY102" fmla="*/ 4300973 h 6858000"/>
              <a:gd name="connsiteX103" fmla="*/ 5939320 w 6128435"/>
              <a:gd name="connsiteY103" fmla="*/ 4340435 h 6858000"/>
              <a:gd name="connsiteX104" fmla="*/ 5946705 w 6128435"/>
              <a:gd name="connsiteY104" fmla="*/ 4428051 h 6858000"/>
              <a:gd name="connsiteX105" fmla="*/ 5949261 w 6128435"/>
              <a:gd name="connsiteY105" fmla="*/ 4449185 h 6858000"/>
              <a:gd name="connsiteX106" fmla="*/ 5957504 w 6128435"/>
              <a:gd name="connsiteY106" fmla="*/ 4465911 h 6858000"/>
              <a:gd name="connsiteX107" fmla="*/ 5964689 w 6128435"/>
              <a:gd name="connsiteY107" fmla="*/ 4468532 h 6858000"/>
              <a:gd name="connsiteX108" fmla="*/ 5967062 w 6128435"/>
              <a:gd name="connsiteY108" fmla="*/ 4479923 h 6858000"/>
              <a:gd name="connsiteX109" fmla="*/ 5968960 w 6128435"/>
              <a:gd name="connsiteY109" fmla="*/ 4482655 h 6858000"/>
              <a:gd name="connsiteX110" fmla="*/ 5978567 w 6128435"/>
              <a:gd name="connsiteY110" fmla="*/ 4498605 h 6858000"/>
              <a:gd name="connsiteX111" fmla="*/ 5980106 w 6128435"/>
              <a:gd name="connsiteY111" fmla="*/ 4585087 h 6858000"/>
              <a:gd name="connsiteX112" fmla="*/ 5998138 w 6128435"/>
              <a:gd name="connsiteY112" fmla="*/ 4697518 h 6858000"/>
              <a:gd name="connsiteX113" fmla="*/ 6013516 w 6128435"/>
              <a:gd name="connsiteY113" fmla="*/ 4786619 h 6858000"/>
              <a:gd name="connsiteX114" fmla="*/ 6025404 w 6128435"/>
              <a:gd name="connsiteY114" fmla="*/ 4858148 h 6858000"/>
              <a:gd name="connsiteX115" fmla="*/ 6007749 w 6128435"/>
              <a:gd name="connsiteY115" fmla="*/ 4964715 h 6858000"/>
              <a:gd name="connsiteX116" fmla="*/ 6005269 w 6128435"/>
              <a:gd name="connsiteY116" fmla="*/ 5150567 h 6858000"/>
              <a:gd name="connsiteX117" fmla="*/ 6001127 w 6128435"/>
              <a:gd name="connsiteY117" fmla="*/ 5164609 h 6858000"/>
              <a:gd name="connsiteX118" fmla="*/ 5996647 w 6128435"/>
              <a:gd name="connsiteY118" fmla="*/ 5185640 h 6858000"/>
              <a:gd name="connsiteX119" fmla="*/ 5998514 w 6128435"/>
              <a:gd name="connsiteY119" fmla="*/ 5189673 h 6858000"/>
              <a:gd name="connsiteX120" fmla="*/ 5995970 w 6128435"/>
              <a:gd name="connsiteY120" fmla="*/ 5221547 h 6858000"/>
              <a:gd name="connsiteX121" fmla="*/ 5997218 w 6128435"/>
              <a:gd name="connsiteY121" fmla="*/ 5222031 h 6858000"/>
              <a:gd name="connsiteX122" fmla="*/ 6002116 w 6128435"/>
              <a:gd name="connsiteY122" fmla="*/ 5231223 h 6858000"/>
              <a:gd name="connsiteX123" fmla="*/ 6008541 w 6128435"/>
              <a:gd name="connsiteY123" fmla="*/ 5248680 h 6858000"/>
              <a:gd name="connsiteX124" fmla="*/ 6039260 w 6128435"/>
              <a:gd name="connsiteY124" fmla="*/ 5289518 h 6858000"/>
              <a:gd name="connsiteX125" fmla="*/ 6036748 w 6128435"/>
              <a:gd name="connsiteY125" fmla="*/ 5322752 h 6858000"/>
              <a:gd name="connsiteX126" fmla="*/ 6036943 w 6128435"/>
              <a:gd name="connsiteY126" fmla="*/ 5329480 h 6858000"/>
              <a:gd name="connsiteX127" fmla="*/ 6037236 w 6128435"/>
              <a:gd name="connsiteY127" fmla="*/ 5329634 h 6858000"/>
              <a:gd name="connsiteX128" fmla="*/ 6038019 w 6128435"/>
              <a:gd name="connsiteY128" fmla="*/ 5336764 h 6858000"/>
              <a:gd name="connsiteX129" fmla="*/ 6037298 w 6128435"/>
              <a:gd name="connsiteY129" fmla="*/ 5341753 h 6858000"/>
              <a:gd name="connsiteX130" fmla="*/ 6037677 w 6128435"/>
              <a:gd name="connsiteY130" fmla="*/ 5354807 h 6858000"/>
              <a:gd name="connsiteX131" fmla="*/ 6039728 w 6128435"/>
              <a:gd name="connsiteY131" fmla="*/ 5359416 h 6858000"/>
              <a:gd name="connsiteX132" fmla="*/ 6043311 w 6128435"/>
              <a:gd name="connsiteY132" fmla="*/ 5361407 h 6858000"/>
              <a:gd name="connsiteX133" fmla="*/ 6042954 w 6128435"/>
              <a:gd name="connsiteY133" fmla="*/ 5362576 h 6858000"/>
              <a:gd name="connsiteX134" fmla="*/ 6053435 w 6128435"/>
              <a:gd name="connsiteY134" fmla="*/ 5387547 h 6858000"/>
              <a:gd name="connsiteX135" fmla="*/ 6065933 w 6128435"/>
              <a:gd name="connsiteY135" fmla="*/ 5443002 h 6858000"/>
              <a:gd name="connsiteX136" fmla="*/ 6068640 w 6128435"/>
              <a:gd name="connsiteY136" fmla="*/ 5474503 h 6858000"/>
              <a:gd name="connsiteX137" fmla="*/ 6080922 w 6128435"/>
              <a:gd name="connsiteY137" fmla="*/ 5561070 h 6858000"/>
              <a:gd name="connsiteX138" fmla="*/ 6096949 w 6128435"/>
              <a:gd name="connsiteY138" fmla="*/ 5648179 h 6858000"/>
              <a:gd name="connsiteX139" fmla="*/ 6125703 w 6128435"/>
              <a:gd name="connsiteY139" fmla="*/ 5692894 h 6858000"/>
              <a:gd name="connsiteX140" fmla="*/ 6126670 w 6128435"/>
              <a:gd name="connsiteY140" fmla="*/ 5697882 h 6858000"/>
              <a:gd name="connsiteX141" fmla="*/ 6124061 w 6128435"/>
              <a:gd name="connsiteY141" fmla="*/ 5710294 h 6858000"/>
              <a:gd name="connsiteX142" fmla="*/ 6122213 w 6128435"/>
              <a:gd name="connsiteY142" fmla="*/ 5714762 h 6858000"/>
              <a:gd name="connsiteX143" fmla="*/ 6121353 w 6128435"/>
              <a:gd name="connsiteY143" fmla="*/ 5721725 h 6858000"/>
              <a:gd name="connsiteX144" fmla="*/ 6121607 w 6128435"/>
              <a:gd name="connsiteY144" fmla="*/ 5721959 h 6858000"/>
              <a:gd name="connsiteX145" fmla="*/ 6120262 w 6128435"/>
              <a:gd name="connsiteY145" fmla="*/ 5728358 h 6858000"/>
              <a:gd name="connsiteX146" fmla="*/ 6110194 w 6128435"/>
              <a:gd name="connsiteY146" fmla="*/ 5758853 h 6858000"/>
              <a:gd name="connsiteX147" fmla="*/ 6127519 w 6128435"/>
              <a:gd name="connsiteY147" fmla="*/ 5865775 h 6858000"/>
              <a:gd name="connsiteX148" fmla="*/ 6128435 w 6128435"/>
              <a:gd name="connsiteY148" fmla="*/ 5870164 h 6858000"/>
              <a:gd name="connsiteX149" fmla="*/ 6119217 w 6128435"/>
              <a:gd name="connsiteY149" fmla="*/ 5888542 h 6858000"/>
              <a:gd name="connsiteX150" fmla="*/ 6115966 w 6128435"/>
              <a:gd name="connsiteY150" fmla="*/ 5898387 h 6858000"/>
              <a:gd name="connsiteX151" fmla="*/ 6111924 w 6128435"/>
              <a:gd name="connsiteY151" fmla="*/ 5900444 h 6858000"/>
              <a:gd name="connsiteX152" fmla="*/ 6108716 w 6128435"/>
              <a:gd name="connsiteY152" fmla="*/ 5915345 h 6858000"/>
              <a:gd name="connsiteX153" fmla="*/ 6109524 w 6128435"/>
              <a:gd name="connsiteY153" fmla="*/ 5917328 h 6858000"/>
              <a:gd name="connsiteX154" fmla="*/ 6102493 w 6128435"/>
              <a:gd name="connsiteY154" fmla="*/ 5928602 h 6858000"/>
              <a:gd name="connsiteX155" fmla="*/ 6056863 w 6128435"/>
              <a:gd name="connsiteY155" fmla="*/ 6000643 h 6858000"/>
              <a:gd name="connsiteX156" fmla="*/ 6045436 w 6128435"/>
              <a:gd name="connsiteY156" fmla="*/ 6124480 h 6858000"/>
              <a:gd name="connsiteX157" fmla="*/ 6030489 w 6128435"/>
              <a:gd name="connsiteY157" fmla="*/ 6317666 h 6858000"/>
              <a:gd name="connsiteX158" fmla="*/ 6007492 w 6128435"/>
              <a:gd name="connsiteY158" fmla="*/ 6440818 h 6858000"/>
              <a:gd name="connsiteX159" fmla="*/ 6009467 w 6128435"/>
              <a:gd name="connsiteY159" fmla="*/ 6487076 h 6858000"/>
              <a:gd name="connsiteX160" fmla="*/ 5995064 w 6128435"/>
              <a:gd name="connsiteY160" fmla="*/ 6540791 h 6858000"/>
              <a:gd name="connsiteX161" fmla="*/ 5996309 w 6128435"/>
              <a:gd name="connsiteY161" fmla="*/ 6543961 h 6858000"/>
              <a:gd name="connsiteX162" fmla="*/ 5996048 w 6128435"/>
              <a:gd name="connsiteY162" fmla="*/ 6555444 h 6858000"/>
              <a:gd name="connsiteX163" fmla="*/ 6002524 w 6128435"/>
              <a:gd name="connsiteY163" fmla="*/ 6560188 h 6858000"/>
              <a:gd name="connsiteX164" fmla="*/ 6006823 w 6128435"/>
              <a:gd name="connsiteY164" fmla="*/ 6578546 h 6858000"/>
              <a:gd name="connsiteX165" fmla="*/ 6004510 w 6128435"/>
              <a:gd name="connsiteY165" fmla="*/ 6599256 h 6858000"/>
              <a:gd name="connsiteX166" fmla="*/ 5986207 w 6128435"/>
              <a:gd name="connsiteY166" fmla="*/ 6695855 h 6858000"/>
              <a:gd name="connsiteX167" fmla="*/ 5979428 w 6128435"/>
              <a:gd name="connsiteY167" fmla="*/ 6754678 h 6858000"/>
              <a:gd name="connsiteX168" fmla="*/ 5983398 w 6128435"/>
              <a:gd name="connsiteY168" fmla="*/ 6778641 h 6858000"/>
              <a:gd name="connsiteX169" fmla="*/ 5984543 w 6128435"/>
              <a:gd name="connsiteY169" fmla="*/ 6811016 h 6858000"/>
              <a:gd name="connsiteX170" fmla="*/ 5981802 w 6128435"/>
              <a:gd name="connsiteY170" fmla="*/ 6838578 h 6858000"/>
              <a:gd name="connsiteX171" fmla="*/ 5979671 w 6128435"/>
              <a:gd name="connsiteY171" fmla="*/ 6858000 h 6858000"/>
              <a:gd name="connsiteX172" fmla="*/ 0 w 6128435"/>
              <a:gd name="connsiteY172" fmla="*/ 6858000 h 6858000"/>
              <a:gd name="connsiteX173" fmla="*/ 0 w 6128435"/>
              <a:gd name="connsiteY17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3877 w 6128435"/>
              <a:gd name="connsiteY44" fmla="*/ 2368649 h 6858000"/>
              <a:gd name="connsiteX45" fmla="*/ 5148653 w 6128435"/>
              <a:gd name="connsiteY45" fmla="*/ 2460132 h 6858000"/>
              <a:gd name="connsiteX46" fmla="*/ 5192511 w 6128435"/>
              <a:gd name="connsiteY46" fmla="*/ 2549199 h 6858000"/>
              <a:gd name="connsiteX47" fmla="*/ 5307538 w 6128435"/>
              <a:gd name="connsiteY47" fmla="*/ 2514685 h 6858000"/>
              <a:gd name="connsiteX48" fmla="*/ 5337604 w 6128435"/>
              <a:gd name="connsiteY48" fmla="*/ 2597632 h 6858000"/>
              <a:gd name="connsiteX49" fmla="*/ 5407503 w 6128435"/>
              <a:gd name="connsiteY49" fmla="*/ 2786290 h 6858000"/>
              <a:gd name="connsiteX50" fmla="*/ 5407356 w 6128435"/>
              <a:gd name="connsiteY50" fmla="*/ 2787545 h 6858000"/>
              <a:gd name="connsiteX51" fmla="*/ 5411130 w 6128435"/>
              <a:gd name="connsiteY51" fmla="*/ 2788640 h 6858000"/>
              <a:gd name="connsiteX52" fmla="*/ 5416439 w 6128435"/>
              <a:gd name="connsiteY52" fmla="*/ 2805666 h 6858000"/>
              <a:gd name="connsiteX53" fmla="*/ 5416589 w 6128435"/>
              <a:gd name="connsiteY53" fmla="*/ 2810822 h 6858000"/>
              <a:gd name="connsiteX54" fmla="*/ 5418542 w 6128435"/>
              <a:gd name="connsiteY54" fmla="*/ 2817745 h 6858000"/>
              <a:gd name="connsiteX55" fmla="*/ 5418847 w 6128435"/>
              <a:gd name="connsiteY55" fmla="*/ 2817825 h 6858000"/>
              <a:gd name="connsiteX56" fmla="*/ 5423364 w 6128435"/>
              <a:gd name="connsiteY56" fmla="*/ 2858292 h 6858000"/>
              <a:gd name="connsiteX57" fmla="*/ 5479298 w 6128435"/>
              <a:gd name="connsiteY57" fmla="*/ 2947791 h 6858000"/>
              <a:gd name="connsiteX58" fmla="*/ 5481770 w 6128435"/>
              <a:gd name="connsiteY58" fmla="*/ 2951352 h 6858000"/>
              <a:gd name="connsiteX59" fmla="*/ 5481013 w 6128435"/>
              <a:gd name="connsiteY59" fmla="*/ 2973461 h 6858000"/>
              <a:gd name="connsiteX60" fmla="*/ 5482045 w 6128435"/>
              <a:gd name="connsiteY60" fmla="*/ 2984371 h 6858000"/>
              <a:gd name="connsiteX61" fmla="*/ 5479405 w 6128435"/>
              <a:gd name="connsiteY61" fmla="*/ 2988507 h 6858000"/>
              <a:gd name="connsiteX62" fmla="*/ 5482415 w 6128435"/>
              <a:gd name="connsiteY62" fmla="*/ 3004079 h 6858000"/>
              <a:gd name="connsiteX63" fmla="*/ 5483865 w 6128435"/>
              <a:gd name="connsiteY63" fmla="*/ 3005467 h 6858000"/>
              <a:gd name="connsiteX64" fmla="*/ 5482236 w 6128435"/>
              <a:gd name="connsiteY64" fmla="*/ 3019791 h 6858000"/>
              <a:gd name="connsiteX65" fmla="*/ 5475895 w 6128435"/>
              <a:gd name="connsiteY65" fmla="*/ 3033578 h 6858000"/>
              <a:gd name="connsiteX66" fmla="*/ 5477595 w 6128435"/>
              <a:gd name="connsiteY66" fmla="*/ 3250534 h 6858000"/>
              <a:gd name="connsiteX67" fmla="*/ 5532836 w 6128435"/>
              <a:gd name="connsiteY67" fmla="*/ 3353840 h 6858000"/>
              <a:gd name="connsiteX68" fmla="*/ 5561229 w 6128435"/>
              <a:gd name="connsiteY68" fmla="*/ 3395784 h 6858000"/>
              <a:gd name="connsiteX69" fmla="*/ 5589758 w 6128435"/>
              <a:gd name="connsiteY69" fmla="*/ 3506453 h 6858000"/>
              <a:gd name="connsiteX70" fmla="*/ 5596144 w 6128435"/>
              <a:gd name="connsiteY70" fmla="*/ 3534624 h 6858000"/>
              <a:gd name="connsiteX71" fmla="*/ 5597750 w 6128435"/>
              <a:gd name="connsiteY71" fmla="*/ 3534129 h 6858000"/>
              <a:gd name="connsiteX72" fmla="*/ 5599700 w 6128435"/>
              <a:gd name="connsiteY72" fmla="*/ 3547221 h 6858000"/>
              <a:gd name="connsiteX73" fmla="*/ 5615031 w 6128435"/>
              <a:gd name="connsiteY73" fmla="*/ 3557482 h 6858000"/>
              <a:gd name="connsiteX74" fmla="*/ 5618377 w 6128435"/>
              <a:gd name="connsiteY74" fmla="*/ 3588431 h 6858000"/>
              <a:gd name="connsiteX75" fmla="*/ 5612155 w 6128435"/>
              <a:gd name="connsiteY75" fmla="*/ 3589869 h 6858000"/>
              <a:gd name="connsiteX76" fmla="*/ 5620843 w 6128435"/>
              <a:gd name="connsiteY76" fmla="*/ 3606745 h 6858000"/>
              <a:gd name="connsiteX77" fmla="*/ 5655472 w 6128435"/>
              <a:gd name="connsiteY77" fmla="*/ 3678877 h 6858000"/>
              <a:gd name="connsiteX78" fmla="*/ 5680448 w 6128435"/>
              <a:gd name="connsiteY78" fmla="*/ 3717760 h 6858000"/>
              <a:gd name="connsiteX79" fmla="*/ 5683015 w 6128435"/>
              <a:gd name="connsiteY79" fmla="*/ 3762025 h 6858000"/>
              <a:gd name="connsiteX80" fmla="*/ 5696643 w 6128435"/>
              <a:gd name="connsiteY80" fmla="*/ 3773888 h 6858000"/>
              <a:gd name="connsiteX81" fmla="*/ 5699203 w 6128435"/>
              <a:gd name="connsiteY81" fmla="*/ 3775823 h 6858000"/>
              <a:gd name="connsiteX82" fmla="*/ 5704824 w 6128435"/>
              <a:gd name="connsiteY82" fmla="*/ 3785966 h 6858000"/>
              <a:gd name="connsiteX83" fmla="*/ 5712204 w 6128435"/>
              <a:gd name="connsiteY83" fmla="*/ 3785830 h 6858000"/>
              <a:gd name="connsiteX84" fmla="*/ 5724816 w 6128435"/>
              <a:gd name="connsiteY84" fmla="*/ 3798949 h 6858000"/>
              <a:gd name="connsiteX85" fmla="*/ 5733539 w 6128435"/>
              <a:gd name="connsiteY85" fmla="*/ 3818457 h 6858000"/>
              <a:gd name="connsiteX86" fmla="*/ 5768491 w 6128435"/>
              <a:gd name="connsiteY86" fmla="*/ 3914399 h 6858000"/>
              <a:gd name="connsiteX87" fmla="*/ 5793123 w 6128435"/>
              <a:gd name="connsiteY87" fmla="*/ 3969952 h 6858000"/>
              <a:gd name="connsiteX88" fmla="*/ 5808321 w 6128435"/>
              <a:gd name="connsiteY88" fmla="*/ 3988153 h 6858000"/>
              <a:gd name="connsiteX89" fmla="*/ 5825621 w 6128435"/>
              <a:gd name="connsiteY89" fmla="*/ 4015525 h 6858000"/>
              <a:gd name="connsiteX90" fmla="*/ 5860672 w 6128435"/>
              <a:gd name="connsiteY90" fmla="*/ 4061579 h 6858000"/>
              <a:gd name="connsiteX91" fmla="*/ 5872173 w 6128435"/>
              <a:gd name="connsiteY91" fmla="*/ 4088497 h 6858000"/>
              <a:gd name="connsiteX92" fmla="*/ 5883705 w 6128435"/>
              <a:gd name="connsiteY92" fmla="*/ 4101899 h 6858000"/>
              <a:gd name="connsiteX93" fmla="*/ 5885314 w 6128435"/>
              <a:gd name="connsiteY93" fmla="*/ 4108387 h 6858000"/>
              <a:gd name="connsiteX94" fmla="*/ 5894095 w 6128435"/>
              <a:gd name="connsiteY94" fmla="*/ 4128857 h 6858000"/>
              <a:gd name="connsiteX95" fmla="*/ 5898339 w 6128435"/>
              <a:gd name="connsiteY95" fmla="*/ 4140800 h 6858000"/>
              <a:gd name="connsiteX96" fmla="*/ 5899734 w 6128435"/>
              <a:gd name="connsiteY96" fmla="*/ 4145632 h 6858000"/>
              <a:gd name="connsiteX97" fmla="*/ 5897098 w 6128435"/>
              <a:gd name="connsiteY97" fmla="*/ 4157819 h 6858000"/>
              <a:gd name="connsiteX98" fmla="*/ 5903513 w 6128435"/>
              <a:gd name="connsiteY98" fmla="*/ 4187661 h 6858000"/>
              <a:gd name="connsiteX99" fmla="*/ 5917114 w 6128435"/>
              <a:gd name="connsiteY99" fmla="*/ 4213096 h 6858000"/>
              <a:gd name="connsiteX100" fmla="*/ 5921153 w 6128435"/>
              <a:gd name="connsiteY100" fmla="*/ 4236222 h 6858000"/>
              <a:gd name="connsiteX101" fmla="*/ 5924233 w 6128435"/>
              <a:gd name="connsiteY101" fmla="*/ 4242060 h 6858000"/>
              <a:gd name="connsiteX102" fmla="*/ 5928910 w 6128435"/>
              <a:gd name="connsiteY102" fmla="*/ 4300973 h 6858000"/>
              <a:gd name="connsiteX103" fmla="*/ 5939320 w 6128435"/>
              <a:gd name="connsiteY103" fmla="*/ 4340435 h 6858000"/>
              <a:gd name="connsiteX104" fmla="*/ 5946705 w 6128435"/>
              <a:gd name="connsiteY104" fmla="*/ 4428051 h 6858000"/>
              <a:gd name="connsiteX105" fmla="*/ 5949261 w 6128435"/>
              <a:gd name="connsiteY105" fmla="*/ 4449185 h 6858000"/>
              <a:gd name="connsiteX106" fmla="*/ 5957504 w 6128435"/>
              <a:gd name="connsiteY106" fmla="*/ 4465911 h 6858000"/>
              <a:gd name="connsiteX107" fmla="*/ 5964689 w 6128435"/>
              <a:gd name="connsiteY107" fmla="*/ 4468532 h 6858000"/>
              <a:gd name="connsiteX108" fmla="*/ 5967062 w 6128435"/>
              <a:gd name="connsiteY108" fmla="*/ 4479923 h 6858000"/>
              <a:gd name="connsiteX109" fmla="*/ 5968960 w 6128435"/>
              <a:gd name="connsiteY109" fmla="*/ 4482655 h 6858000"/>
              <a:gd name="connsiteX110" fmla="*/ 5978567 w 6128435"/>
              <a:gd name="connsiteY110" fmla="*/ 4498605 h 6858000"/>
              <a:gd name="connsiteX111" fmla="*/ 5980106 w 6128435"/>
              <a:gd name="connsiteY111" fmla="*/ 4585087 h 6858000"/>
              <a:gd name="connsiteX112" fmla="*/ 5998138 w 6128435"/>
              <a:gd name="connsiteY112" fmla="*/ 4697518 h 6858000"/>
              <a:gd name="connsiteX113" fmla="*/ 6013516 w 6128435"/>
              <a:gd name="connsiteY113" fmla="*/ 4786619 h 6858000"/>
              <a:gd name="connsiteX114" fmla="*/ 6025404 w 6128435"/>
              <a:gd name="connsiteY114" fmla="*/ 4858148 h 6858000"/>
              <a:gd name="connsiteX115" fmla="*/ 6007749 w 6128435"/>
              <a:gd name="connsiteY115" fmla="*/ 4964715 h 6858000"/>
              <a:gd name="connsiteX116" fmla="*/ 6005269 w 6128435"/>
              <a:gd name="connsiteY116" fmla="*/ 5150567 h 6858000"/>
              <a:gd name="connsiteX117" fmla="*/ 6001127 w 6128435"/>
              <a:gd name="connsiteY117" fmla="*/ 5164609 h 6858000"/>
              <a:gd name="connsiteX118" fmla="*/ 5996647 w 6128435"/>
              <a:gd name="connsiteY118" fmla="*/ 5185640 h 6858000"/>
              <a:gd name="connsiteX119" fmla="*/ 5998514 w 6128435"/>
              <a:gd name="connsiteY119" fmla="*/ 5189673 h 6858000"/>
              <a:gd name="connsiteX120" fmla="*/ 5995970 w 6128435"/>
              <a:gd name="connsiteY120" fmla="*/ 5221547 h 6858000"/>
              <a:gd name="connsiteX121" fmla="*/ 5997218 w 6128435"/>
              <a:gd name="connsiteY121" fmla="*/ 5222031 h 6858000"/>
              <a:gd name="connsiteX122" fmla="*/ 6002116 w 6128435"/>
              <a:gd name="connsiteY122" fmla="*/ 5231223 h 6858000"/>
              <a:gd name="connsiteX123" fmla="*/ 6008541 w 6128435"/>
              <a:gd name="connsiteY123" fmla="*/ 5248680 h 6858000"/>
              <a:gd name="connsiteX124" fmla="*/ 6039260 w 6128435"/>
              <a:gd name="connsiteY124" fmla="*/ 5289518 h 6858000"/>
              <a:gd name="connsiteX125" fmla="*/ 6036748 w 6128435"/>
              <a:gd name="connsiteY125" fmla="*/ 5322752 h 6858000"/>
              <a:gd name="connsiteX126" fmla="*/ 6036943 w 6128435"/>
              <a:gd name="connsiteY126" fmla="*/ 5329480 h 6858000"/>
              <a:gd name="connsiteX127" fmla="*/ 6037236 w 6128435"/>
              <a:gd name="connsiteY127" fmla="*/ 5329634 h 6858000"/>
              <a:gd name="connsiteX128" fmla="*/ 6038019 w 6128435"/>
              <a:gd name="connsiteY128" fmla="*/ 5336764 h 6858000"/>
              <a:gd name="connsiteX129" fmla="*/ 6037298 w 6128435"/>
              <a:gd name="connsiteY129" fmla="*/ 5341753 h 6858000"/>
              <a:gd name="connsiteX130" fmla="*/ 6037677 w 6128435"/>
              <a:gd name="connsiteY130" fmla="*/ 5354807 h 6858000"/>
              <a:gd name="connsiteX131" fmla="*/ 6039728 w 6128435"/>
              <a:gd name="connsiteY131" fmla="*/ 5359416 h 6858000"/>
              <a:gd name="connsiteX132" fmla="*/ 6043311 w 6128435"/>
              <a:gd name="connsiteY132" fmla="*/ 5361407 h 6858000"/>
              <a:gd name="connsiteX133" fmla="*/ 6042954 w 6128435"/>
              <a:gd name="connsiteY133" fmla="*/ 5362576 h 6858000"/>
              <a:gd name="connsiteX134" fmla="*/ 6053435 w 6128435"/>
              <a:gd name="connsiteY134" fmla="*/ 5387547 h 6858000"/>
              <a:gd name="connsiteX135" fmla="*/ 6065933 w 6128435"/>
              <a:gd name="connsiteY135" fmla="*/ 5443002 h 6858000"/>
              <a:gd name="connsiteX136" fmla="*/ 6068640 w 6128435"/>
              <a:gd name="connsiteY136" fmla="*/ 5474503 h 6858000"/>
              <a:gd name="connsiteX137" fmla="*/ 6080922 w 6128435"/>
              <a:gd name="connsiteY137" fmla="*/ 5561070 h 6858000"/>
              <a:gd name="connsiteX138" fmla="*/ 6096949 w 6128435"/>
              <a:gd name="connsiteY138" fmla="*/ 5648179 h 6858000"/>
              <a:gd name="connsiteX139" fmla="*/ 6125703 w 6128435"/>
              <a:gd name="connsiteY139" fmla="*/ 5692894 h 6858000"/>
              <a:gd name="connsiteX140" fmla="*/ 6126670 w 6128435"/>
              <a:gd name="connsiteY140" fmla="*/ 5697882 h 6858000"/>
              <a:gd name="connsiteX141" fmla="*/ 6124061 w 6128435"/>
              <a:gd name="connsiteY141" fmla="*/ 5710294 h 6858000"/>
              <a:gd name="connsiteX142" fmla="*/ 6122213 w 6128435"/>
              <a:gd name="connsiteY142" fmla="*/ 5714762 h 6858000"/>
              <a:gd name="connsiteX143" fmla="*/ 6121353 w 6128435"/>
              <a:gd name="connsiteY143" fmla="*/ 5721725 h 6858000"/>
              <a:gd name="connsiteX144" fmla="*/ 6121607 w 6128435"/>
              <a:gd name="connsiteY144" fmla="*/ 5721959 h 6858000"/>
              <a:gd name="connsiteX145" fmla="*/ 6120262 w 6128435"/>
              <a:gd name="connsiteY145" fmla="*/ 5728358 h 6858000"/>
              <a:gd name="connsiteX146" fmla="*/ 6110194 w 6128435"/>
              <a:gd name="connsiteY146" fmla="*/ 5758853 h 6858000"/>
              <a:gd name="connsiteX147" fmla="*/ 6127519 w 6128435"/>
              <a:gd name="connsiteY147" fmla="*/ 5865775 h 6858000"/>
              <a:gd name="connsiteX148" fmla="*/ 6128435 w 6128435"/>
              <a:gd name="connsiteY148" fmla="*/ 5870164 h 6858000"/>
              <a:gd name="connsiteX149" fmla="*/ 6119217 w 6128435"/>
              <a:gd name="connsiteY149" fmla="*/ 5888542 h 6858000"/>
              <a:gd name="connsiteX150" fmla="*/ 6115966 w 6128435"/>
              <a:gd name="connsiteY150" fmla="*/ 5898387 h 6858000"/>
              <a:gd name="connsiteX151" fmla="*/ 6111924 w 6128435"/>
              <a:gd name="connsiteY151" fmla="*/ 5900444 h 6858000"/>
              <a:gd name="connsiteX152" fmla="*/ 6108716 w 6128435"/>
              <a:gd name="connsiteY152" fmla="*/ 5915345 h 6858000"/>
              <a:gd name="connsiteX153" fmla="*/ 6109524 w 6128435"/>
              <a:gd name="connsiteY153" fmla="*/ 5917328 h 6858000"/>
              <a:gd name="connsiteX154" fmla="*/ 6102493 w 6128435"/>
              <a:gd name="connsiteY154" fmla="*/ 5928602 h 6858000"/>
              <a:gd name="connsiteX155" fmla="*/ 6056863 w 6128435"/>
              <a:gd name="connsiteY155" fmla="*/ 6000643 h 6858000"/>
              <a:gd name="connsiteX156" fmla="*/ 6045436 w 6128435"/>
              <a:gd name="connsiteY156" fmla="*/ 6124480 h 6858000"/>
              <a:gd name="connsiteX157" fmla="*/ 6030489 w 6128435"/>
              <a:gd name="connsiteY157" fmla="*/ 6317666 h 6858000"/>
              <a:gd name="connsiteX158" fmla="*/ 6007492 w 6128435"/>
              <a:gd name="connsiteY158" fmla="*/ 6440818 h 6858000"/>
              <a:gd name="connsiteX159" fmla="*/ 6009467 w 6128435"/>
              <a:gd name="connsiteY159" fmla="*/ 6487076 h 6858000"/>
              <a:gd name="connsiteX160" fmla="*/ 5995064 w 6128435"/>
              <a:gd name="connsiteY160" fmla="*/ 6540791 h 6858000"/>
              <a:gd name="connsiteX161" fmla="*/ 5996309 w 6128435"/>
              <a:gd name="connsiteY161" fmla="*/ 6543961 h 6858000"/>
              <a:gd name="connsiteX162" fmla="*/ 5996048 w 6128435"/>
              <a:gd name="connsiteY162" fmla="*/ 6555444 h 6858000"/>
              <a:gd name="connsiteX163" fmla="*/ 6002524 w 6128435"/>
              <a:gd name="connsiteY163" fmla="*/ 6560188 h 6858000"/>
              <a:gd name="connsiteX164" fmla="*/ 6006823 w 6128435"/>
              <a:gd name="connsiteY164" fmla="*/ 6578546 h 6858000"/>
              <a:gd name="connsiteX165" fmla="*/ 6004510 w 6128435"/>
              <a:gd name="connsiteY165" fmla="*/ 6599256 h 6858000"/>
              <a:gd name="connsiteX166" fmla="*/ 5986207 w 6128435"/>
              <a:gd name="connsiteY166" fmla="*/ 6695855 h 6858000"/>
              <a:gd name="connsiteX167" fmla="*/ 5979428 w 6128435"/>
              <a:gd name="connsiteY167" fmla="*/ 6754678 h 6858000"/>
              <a:gd name="connsiteX168" fmla="*/ 5983398 w 6128435"/>
              <a:gd name="connsiteY168" fmla="*/ 6778641 h 6858000"/>
              <a:gd name="connsiteX169" fmla="*/ 5984543 w 6128435"/>
              <a:gd name="connsiteY169" fmla="*/ 6811016 h 6858000"/>
              <a:gd name="connsiteX170" fmla="*/ 5981802 w 6128435"/>
              <a:gd name="connsiteY170" fmla="*/ 6838578 h 6858000"/>
              <a:gd name="connsiteX171" fmla="*/ 5979671 w 6128435"/>
              <a:gd name="connsiteY171" fmla="*/ 6858000 h 6858000"/>
              <a:gd name="connsiteX172" fmla="*/ 0 w 6128435"/>
              <a:gd name="connsiteY172" fmla="*/ 6858000 h 6858000"/>
              <a:gd name="connsiteX173" fmla="*/ 0 w 6128435"/>
              <a:gd name="connsiteY17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3877 w 6128435"/>
              <a:gd name="connsiteY44" fmla="*/ 2368649 h 6858000"/>
              <a:gd name="connsiteX45" fmla="*/ 5311338 w 6128435"/>
              <a:gd name="connsiteY45" fmla="*/ 2404034 h 6858000"/>
              <a:gd name="connsiteX46" fmla="*/ 5192511 w 6128435"/>
              <a:gd name="connsiteY46" fmla="*/ 2549199 h 6858000"/>
              <a:gd name="connsiteX47" fmla="*/ 5307538 w 6128435"/>
              <a:gd name="connsiteY47" fmla="*/ 2514685 h 6858000"/>
              <a:gd name="connsiteX48" fmla="*/ 5337604 w 6128435"/>
              <a:gd name="connsiteY48" fmla="*/ 2597632 h 6858000"/>
              <a:gd name="connsiteX49" fmla="*/ 5407503 w 6128435"/>
              <a:gd name="connsiteY49" fmla="*/ 2786290 h 6858000"/>
              <a:gd name="connsiteX50" fmla="*/ 5407356 w 6128435"/>
              <a:gd name="connsiteY50" fmla="*/ 2787545 h 6858000"/>
              <a:gd name="connsiteX51" fmla="*/ 5411130 w 6128435"/>
              <a:gd name="connsiteY51" fmla="*/ 2788640 h 6858000"/>
              <a:gd name="connsiteX52" fmla="*/ 5416439 w 6128435"/>
              <a:gd name="connsiteY52" fmla="*/ 2805666 h 6858000"/>
              <a:gd name="connsiteX53" fmla="*/ 5416589 w 6128435"/>
              <a:gd name="connsiteY53" fmla="*/ 2810822 h 6858000"/>
              <a:gd name="connsiteX54" fmla="*/ 5418542 w 6128435"/>
              <a:gd name="connsiteY54" fmla="*/ 2817745 h 6858000"/>
              <a:gd name="connsiteX55" fmla="*/ 5418847 w 6128435"/>
              <a:gd name="connsiteY55" fmla="*/ 2817825 h 6858000"/>
              <a:gd name="connsiteX56" fmla="*/ 5423364 w 6128435"/>
              <a:gd name="connsiteY56" fmla="*/ 2858292 h 6858000"/>
              <a:gd name="connsiteX57" fmla="*/ 5479298 w 6128435"/>
              <a:gd name="connsiteY57" fmla="*/ 2947791 h 6858000"/>
              <a:gd name="connsiteX58" fmla="*/ 5481770 w 6128435"/>
              <a:gd name="connsiteY58" fmla="*/ 2951352 h 6858000"/>
              <a:gd name="connsiteX59" fmla="*/ 5481013 w 6128435"/>
              <a:gd name="connsiteY59" fmla="*/ 2973461 h 6858000"/>
              <a:gd name="connsiteX60" fmla="*/ 5482045 w 6128435"/>
              <a:gd name="connsiteY60" fmla="*/ 2984371 h 6858000"/>
              <a:gd name="connsiteX61" fmla="*/ 5479405 w 6128435"/>
              <a:gd name="connsiteY61" fmla="*/ 2988507 h 6858000"/>
              <a:gd name="connsiteX62" fmla="*/ 5482415 w 6128435"/>
              <a:gd name="connsiteY62" fmla="*/ 3004079 h 6858000"/>
              <a:gd name="connsiteX63" fmla="*/ 5483865 w 6128435"/>
              <a:gd name="connsiteY63" fmla="*/ 3005467 h 6858000"/>
              <a:gd name="connsiteX64" fmla="*/ 5482236 w 6128435"/>
              <a:gd name="connsiteY64" fmla="*/ 3019791 h 6858000"/>
              <a:gd name="connsiteX65" fmla="*/ 5475895 w 6128435"/>
              <a:gd name="connsiteY65" fmla="*/ 3033578 h 6858000"/>
              <a:gd name="connsiteX66" fmla="*/ 5477595 w 6128435"/>
              <a:gd name="connsiteY66" fmla="*/ 3250534 h 6858000"/>
              <a:gd name="connsiteX67" fmla="*/ 5532836 w 6128435"/>
              <a:gd name="connsiteY67" fmla="*/ 3353840 h 6858000"/>
              <a:gd name="connsiteX68" fmla="*/ 5561229 w 6128435"/>
              <a:gd name="connsiteY68" fmla="*/ 3395784 h 6858000"/>
              <a:gd name="connsiteX69" fmla="*/ 5589758 w 6128435"/>
              <a:gd name="connsiteY69" fmla="*/ 3506453 h 6858000"/>
              <a:gd name="connsiteX70" fmla="*/ 5596144 w 6128435"/>
              <a:gd name="connsiteY70" fmla="*/ 3534624 h 6858000"/>
              <a:gd name="connsiteX71" fmla="*/ 5597750 w 6128435"/>
              <a:gd name="connsiteY71" fmla="*/ 3534129 h 6858000"/>
              <a:gd name="connsiteX72" fmla="*/ 5599700 w 6128435"/>
              <a:gd name="connsiteY72" fmla="*/ 3547221 h 6858000"/>
              <a:gd name="connsiteX73" fmla="*/ 5615031 w 6128435"/>
              <a:gd name="connsiteY73" fmla="*/ 3557482 h 6858000"/>
              <a:gd name="connsiteX74" fmla="*/ 5618377 w 6128435"/>
              <a:gd name="connsiteY74" fmla="*/ 3588431 h 6858000"/>
              <a:gd name="connsiteX75" fmla="*/ 5612155 w 6128435"/>
              <a:gd name="connsiteY75" fmla="*/ 3589869 h 6858000"/>
              <a:gd name="connsiteX76" fmla="*/ 5620843 w 6128435"/>
              <a:gd name="connsiteY76" fmla="*/ 3606745 h 6858000"/>
              <a:gd name="connsiteX77" fmla="*/ 5655472 w 6128435"/>
              <a:gd name="connsiteY77" fmla="*/ 3678877 h 6858000"/>
              <a:gd name="connsiteX78" fmla="*/ 5680448 w 6128435"/>
              <a:gd name="connsiteY78" fmla="*/ 3717760 h 6858000"/>
              <a:gd name="connsiteX79" fmla="*/ 5683015 w 6128435"/>
              <a:gd name="connsiteY79" fmla="*/ 3762025 h 6858000"/>
              <a:gd name="connsiteX80" fmla="*/ 5696643 w 6128435"/>
              <a:gd name="connsiteY80" fmla="*/ 3773888 h 6858000"/>
              <a:gd name="connsiteX81" fmla="*/ 5699203 w 6128435"/>
              <a:gd name="connsiteY81" fmla="*/ 3775823 h 6858000"/>
              <a:gd name="connsiteX82" fmla="*/ 5704824 w 6128435"/>
              <a:gd name="connsiteY82" fmla="*/ 3785966 h 6858000"/>
              <a:gd name="connsiteX83" fmla="*/ 5712204 w 6128435"/>
              <a:gd name="connsiteY83" fmla="*/ 3785830 h 6858000"/>
              <a:gd name="connsiteX84" fmla="*/ 5724816 w 6128435"/>
              <a:gd name="connsiteY84" fmla="*/ 3798949 h 6858000"/>
              <a:gd name="connsiteX85" fmla="*/ 5733539 w 6128435"/>
              <a:gd name="connsiteY85" fmla="*/ 3818457 h 6858000"/>
              <a:gd name="connsiteX86" fmla="*/ 5768491 w 6128435"/>
              <a:gd name="connsiteY86" fmla="*/ 3914399 h 6858000"/>
              <a:gd name="connsiteX87" fmla="*/ 5793123 w 6128435"/>
              <a:gd name="connsiteY87" fmla="*/ 3969952 h 6858000"/>
              <a:gd name="connsiteX88" fmla="*/ 5808321 w 6128435"/>
              <a:gd name="connsiteY88" fmla="*/ 3988153 h 6858000"/>
              <a:gd name="connsiteX89" fmla="*/ 5825621 w 6128435"/>
              <a:gd name="connsiteY89" fmla="*/ 4015525 h 6858000"/>
              <a:gd name="connsiteX90" fmla="*/ 5860672 w 6128435"/>
              <a:gd name="connsiteY90" fmla="*/ 4061579 h 6858000"/>
              <a:gd name="connsiteX91" fmla="*/ 5872173 w 6128435"/>
              <a:gd name="connsiteY91" fmla="*/ 4088497 h 6858000"/>
              <a:gd name="connsiteX92" fmla="*/ 5883705 w 6128435"/>
              <a:gd name="connsiteY92" fmla="*/ 4101899 h 6858000"/>
              <a:gd name="connsiteX93" fmla="*/ 5885314 w 6128435"/>
              <a:gd name="connsiteY93" fmla="*/ 4108387 h 6858000"/>
              <a:gd name="connsiteX94" fmla="*/ 5894095 w 6128435"/>
              <a:gd name="connsiteY94" fmla="*/ 4128857 h 6858000"/>
              <a:gd name="connsiteX95" fmla="*/ 5898339 w 6128435"/>
              <a:gd name="connsiteY95" fmla="*/ 4140800 h 6858000"/>
              <a:gd name="connsiteX96" fmla="*/ 5899734 w 6128435"/>
              <a:gd name="connsiteY96" fmla="*/ 4145632 h 6858000"/>
              <a:gd name="connsiteX97" fmla="*/ 5897098 w 6128435"/>
              <a:gd name="connsiteY97" fmla="*/ 4157819 h 6858000"/>
              <a:gd name="connsiteX98" fmla="*/ 5903513 w 6128435"/>
              <a:gd name="connsiteY98" fmla="*/ 4187661 h 6858000"/>
              <a:gd name="connsiteX99" fmla="*/ 5917114 w 6128435"/>
              <a:gd name="connsiteY99" fmla="*/ 4213096 h 6858000"/>
              <a:gd name="connsiteX100" fmla="*/ 5921153 w 6128435"/>
              <a:gd name="connsiteY100" fmla="*/ 4236222 h 6858000"/>
              <a:gd name="connsiteX101" fmla="*/ 5924233 w 6128435"/>
              <a:gd name="connsiteY101" fmla="*/ 4242060 h 6858000"/>
              <a:gd name="connsiteX102" fmla="*/ 5928910 w 6128435"/>
              <a:gd name="connsiteY102" fmla="*/ 4300973 h 6858000"/>
              <a:gd name="connsiteX103" fmla="*/ 5939320 w 6128435"/>
              <a:gd name="connsiteY103" fmla="*/ 4340435 h 6858000"/>
              <a:gd name="connsiteX104" fmla="*/ 5946705 w 6128435"/>
              <a:gd name="connsiteY104" fmla="*/ 4428051 h 6858000"/>
              <a:gd name="connsiteX105" fmla="*/ 5949261 w 6128435"/>
              <a:gd name="connsiteY105" fmla="*/ 4449185 h 6858000"/>
              <a:gd name="connsiteX106" fmla="*/ 5957504 w 6128435"/>
              <a:gd name="connsiteY106" fmla="*/ 4465911 h 6858000"/>
              <a:gd name="connsiteX107" fmla="*/ 5964689 w 6128435"/>
              <a:gd name="connsiteY107" fmla="*/ 4468532 h 6858000"/>
              <a:gd name="connsiteX108" fmla="*/ 5967062 w 6128435"/>
              <a:gd name="connsiteY108" fmla="*/ 4479923 h 6858000"/>
              <a:gd name="connsiteX109" fmla="*/ 5968960 w 6128435"/>
              <a:gd name="connsiteY109" fmla="*/ 4482655 h 6858000"/>
              <a:gd name="connsiteX110" fmla="*/ 5978567 w 6128435"/>
              <a:gd name="connsiteY110" fmla="*/ 4498605 h 6858000"/>
              <a:gd name="connsiteX111" fmla="*/ 5980106 w 6128435"/>
              <a:gd name="connsiteY111" fmla="*/ 4585087 h 6858000"/>
              <a:gd name="connsiteX112" fmla="*/ 5998138 w 6128435"/>
              <a:gd name="connsiteY112" fmla="*/ 4697518 h 6858000"/>
              <a:gd name="connsiteX113" fmla="*/ 6013516 w 6128435"/>
              <a:gd name="connsiteY113" fmla="*/ 4786619 h 6858000"/>
              <a:gd name="connsiteX114" fmla="*/ 6025404 w 6128435"/>
              <a:gd name="connsiteY114" fmla="*/ 4858148 h 6858000"/>
              <a:gd name="connsiteX115" fmla="*/ 6007749 w 6128435"/>
              <a:gd name="connsiteY115" fmla="*/ 4964715 h 6858000"/>
              <a:gd name="connsiteX116" fmla="*/ 6005269 w 6128435"/>
              <a:gd name="connsiteY116" fmla="*/ 5150567 h 6858000"/>
              <a:gd name="connsiteX117" fmla="*/ 6001127 w 6128435"/>
              <a:gd name="connsiteY117" fmla="*/ 5164609 h 6858000"/>
              <a:gd name="connsiteX118" fmla="*/ 5996647 w 6128435"/>
              <a:gd name="connsiteY118" fmla="*/ 5185640 h 6858000"/>
              <a:gd name="connsiteX119" fmla="*/ 5998514 w 6128435"/>
              <a:gd name="connsiteY119" fmla="*/ 5189673 h 6858000"/>
              <a:gd name="connsiteX120" fmla="*/ 5995970 w 6128435"/>
              <a:gd name="connsiteY120" fmla="*/ 5221547 h 6858000"/>
              <a:gd name="connsiteX121" fmla="*/ 5997218 w 6128435"/>
              <a:gd name="connsiteY121" fmla="*/ 5222031 h 6858000"/>
              <a:gd name="connsiteX122" fmla="*/ 6002116 w 6128435"/>
              <a:gd name="connsiteY122" fmla="*/ 5231223 h 6858000"/>
              <a:gd name="connsiteX123" fmla="*/ 6008541 w 6128435"/>
              <a:gd name="connsiteY123" fmla="*/ 5248680 h 6858000"/>
              <a:gd name="connsiteX124" fmla="*/ 6039260 w 6128435"/>
              <a:gd name="connsiteY124" fmla="*/ 5289518 h 6858000"/>
              <a:gd name="connsiteX125" fmla="*/ 6036748 w 6128435"/>
              <a:gd name="connsiteY125" fmla="*/ 5322752 h 6858000"/>
              <a:gd name="connsiteX126" fmla="*/ 6036943 w 6128435"/>
              <a:gd name="connsiteY126" fmla="*/ 5329480 h 6858000"/>
              <a:gd name="connsiteX127" fmla="*/ 6037236 w 6128435"/>
              <a:gd name="connsiteY127" fmla="*/ 5329634 h 6858000"/>
              <a:gd name="connsiteX128" fmla="*/ 6038019 w 6128435"/>
              <a:gd name="connsiteY128" fmla="*/ 5336764 h 6858000"/>
              <a:gd name="connsiteX129" fmla="*/ 6037298 w 6128435"/>
              <a:gd name="connsiteY129" fmla="*/ 5341753 h 6858000"/>
              <a:gd name="connsiteX130" fmla="*/ 6037677 w 6128435"/>
              <a:gd name="connsiteY130" fmla="*/ 5354807 h 6858000"/>
              <a:gd name="connsiteX131" fmla="*/ 6039728 w 6128435"/>
              <a:gd name="connsiteY131" fmla="*/ 5359416 h 6858000"/>
              <a:gd name="connsiteX132" fmla="*/ 6043311 w 6128435"/>
              <a:gd name="connsiteY132" fmla="*/ 5361407 h 6858000"/>
              <a:gd name="connsiteX133" fmla="*/ 6042954 w 6128435"/>
              <a:gd name="connsiteY133" fmla="*/ 5362576 h 6858000"/>
              <a:gd name="connsiteX134" fmla="*/ 6053435 w 6128435"/>
              <a:gd name="connsiteY134" fmla="*/ 5387547 h 6858000"/>
              <a:gd name="connsiteX135" fmla="*/ 6065933 w 6128435"/>
              <a:gd name="connsiteY135" fmla="*/ 5443002 h 6858000"/>
              <a:gd name="connsiteX136" fmla="*/ 6068640 w 6128435"/>
              <a:gd name="connsiteY136" fmla="*/ 5474503 h 6858000"/>
              <a:gd name="connsiteX137" fmla="*/ 6080922 w 6128435"/>
              <a:gd name="connsiteY137" fmla="*/ 5561070 h 6858000"/>
              <a:gd name="connsiteX138" fmla="*/ 6096949 w 6128435"/>
              <a:gd name="connsiteY138" fmla="*/ 5648179 h 6858000"/>
              <a:gd name="connsiteX139" fmla="*/ 6125703 w 6128435"/>
              <a:gd name="connsiteY139" fmla="*/ 5692894 h 6858000"/>
              <a:gd name="connsiteX140" fmla="*/ 6126670 w 6128435"/>
              <a:gd name="connsiteY140" fmla="*/ 5697882 h 6858000"/>
              <a:gd name="connsiteX141" fmla="*/ 6124061 w 6128435"/>
              <a:gd name="connsiteY141" fmla="*/ 5710294 h 6858000"/>
              <a:gd name="connsiteX142" fmla="*/ 6122213 w 6128435"/>
              <a:gd name="connsiteY142" fmla="*/ 5714762 h 6858000"/>
              <a:gd name="connsiteX143" fmla="*/ 6121353 w 6128435"/>
              <a:gd name="connsiteY143" fmla="*/ 5721725 h 6858000"/>
              <a:gd name="connsiteX144" fmla="*/ 6121607 w 6128435"/>
              <a:gd name="connsiteY144" fmla="*/ 5721959 h 6858000"/>
              <a:gd name="connsiteX145" fmla="*/ 6120262 w 6128435"/>
              <a:gd name="connsiteY145" fmla="*/ 5728358 h 6858000"/>
              <a:gd name="connsiteX146" fmla="*/ 6110194 w 6128435"/>
              <a:gd name="connsiteY146" fmla="*/ 5758853 h 6858000"/>
              <a:gd name="connsiteX147" fmla="*/ 6127519 w 6128435"/>
              <a:gd name="connsiteY147" fmla="*/ 5865775 h 6858000"/>
              <a:gd name="connsiteX148" fmla="*/ 6128435 w 6128435"/>
              <a:gd name="connsiteY148" fmla="*/ 5870164 h 6858000"/>
              <a:gd name="connsiteX149" fmla="*/ 6119217 w 6128435"/>
              <a:gd name="connsiteY149" fmla="*/ 5888542 h 6858000"/>
              <a:gd name="connsiteX150" fmla="*/ 6115966 w 6128435"/>
              <a:gd name="connsiteY150" fmla="*/ 5898387 h 6858000"/>
              <a:gd name="connsiteX151" fmla="*/ 6111924 w 6128435"/>
              <a:gd name="connsiteY151" fmla="*/ 5900444 h 6858000"/>
              <a:gd name="connsiteX152" fmla="*/ 6108716 w 6128435"/>
              <a:gd name="connsiteY152" fmla="*/ 5915345 h 6858000"/>
              <a:gd name="connsiteX153" fmla="*/ 6109524 w 6128435"/>
              <a:gd name="connsiteY153" fmla="*/ 5917328 h 6858000"/>
              <a:gd name="connsiteX154" fmla="*/ 6102493 w 6128435"/>
              <a:gd name="connsiteY154" fmla="*/ 5928602 h 6858000"/>
              <a:gd name="connsiteX155" fmla="*/ 6056863 w 6128435"/>
              <a:gd name="connsiteY155" fmla="*/ 6000643 h 6858000"/>
              <a:gd name="connsiteX156" fmla="*/ 6045436 w 6128435"/>
              <a:gd name="connsiteY156" fmla="*/ 6124480 h 6858000"/>
              <a:gd name="connsiteX157" fmla="*/ 6030489 w 6128435"/>
              <a:gd name="connsiteY157" fmla="*/ 6317666 h 6858000"/>
              <a:gd name="connsiteX158" fmla="*/ 6007492 w 6128435"/>
              <a:gd name="connsiteY158" fmla="*/ 6440818 h 6858000"/>
              <a:gd name="connsiteX159" fmla="*/ 6009467 w 6128435"/>
              <a:gd name="connsiteY159" fmla="*/ 6487076 h 6858000"/>
              <a:gd name="connsiteX160" fmla="*/ 5995064 w 6128435"/>
              <a:gd name="connsiteY160" fmla="*/ 6540791 h 6858000"/>
              <a:gd name="connsiteX161" fmla="*/ 5996309 w 6128435"/>
              <a:gd name="connsiteY161" fmla="*/ 6543961 h 6858000"/>
              <a:gd name="connsiteX162" fmla="*/ 5996048 w 6128435"/>
              <a:gd name="connsiteY162" fmla="*/ 6555444 h 6858000"/>
              <a:gd name="connsiteX163" fmla="*/ 6002524 w 6128435"/>
              <a:gd name="connsiteY163" fmla="*/ 6560188 h 6858000"/>
              <a:gd name="connsiteX164" fmla="*/ 6006823 w 6128435"/>
              <a:gd name="connsiteY164" fmla="*/ 6578546 h 6858000"/>
              <a:gd name="connsiteX165" fmla="*/ 6004510 w 6128435"/>
              <a:gd name="connsiteY165" fmla="*/ 6599256 h 6858000"/>
              <a:gd name="connsiteX166" fmla="*/ 5986207 w 6128435"/>
              <a:gd name="connsiteY166" fmla="*/ 6695855 h 6858000"/>
              <a:gd name="connsiteX167" fmla="*/ 5979428 w 6128435"/>
              <a:gd name="connsiteY167" fmla="*/ 6754678 h 6858000"/>
              <a:gd name="connsiteX168" fmla="*/ 5983398 w 6128435"/>
              <a:gd name="connsiteY168" fmla="*/ 6778641 h 6858000"/>
              <a:gd name="connsiteX169" fmla="*/ 5984543 w 6128435"/>
              <a:gd name="connsiteY169" fmla="*/ 6811016 h 6858000"/>
              <a:gd name="connsiteX170" fmla="*/ 5981802 w 6128435"/>
              <a:gd name="connsiteY170" fmla="*/ 6838578 h 6858000"/>
              <a:gd name="connsiteX171" fmla="*/ 5979671 w 6128435"/>
              <a:gd name="connsiteY171" fmla="*/ 6858000 h 6858000"/>
              <a:gd name="connsiteX172" fmla="*/ 0 w 6128435"/>
              <a:gd name="connsiteY172" fmla="*/ 6858000 h 6858000"/>
              <a:gd name="connsiteX173" fmla="*/ 0 w 6128435"/>
              <a:gd name="connsiteY17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3877 w 6128435"/>
              <a:gd name="connsiteY44" fmla="*/ 2368649 h 6858000"/>
              <a:gd name="connsiteX45" fmla="*/ 5311338 w 6128435"/>
              <a:gd name="connsiteY45" fmla="*/ 2404034 h 6858000"/>
              <a:gd name="connsiteX46" fmla="*/ 5338366 w 6128435"/>
              <a:gd name="connsiteY46" fmla="*/ 2465052 h 6858000"/>
              <a:gd name="connsiteX47" fmla="*/ 5307538 w 6128435"/>
              <a:gd name="connsiteY47" fmla="*/ 2514685 h 6858000"/>
              <a:gd name="connsiteX48" fmla="*/ 5337604 w 6128435"/>
              <a:gd name="connsiteY48" fmla="*/ 2597632 h 6858000"/>
              <a:gd name="connsiteX49" fmla="*/ 5407503 w 6128435"/>
              <a:gd name="connsiteY49" fmla="*/ 2786290 h 6858000"/>
              <a:gd name="connsiteX50" fmla="*/ 5407356 w 6128435"/>
              <a:gd name="connsiteY50" fmla="*/ 2787545 h 6858000"/>
              <a:gd name="connsiteX51" fmla="*/ 5411130 w 6128435"/>
              <a:gd name="connsiteY51" fmla="*/ 2788640 h 6858000"/>
              <a:gd name="connsiteX52" fmla="*/ 5416439 w 6128435"/>
              <a:gd name="connsiteY52" fmla="*/ 2805666 h 6858000"/>
              <a:gd name="connsiteX53" fmla="*/ 5416589 w 6128435"/>
              <a:gd name="connsiteY53" fmla="*/ 2810822 h 6858000"/>
              <a:gd name="connsiteX54" fmla="*/ 5418542 w 6128435"/>
              <a:gd name="connsiteY54" fmla="*/ 2817745 h 6858000"/>
              <a:gd name="connsiteX55" fmla="*/ 5418847 w 6128435"/>
              <a:gd name="connsiteY55" fmla="*/ 2817825 h 6858000"/>
              <a:gd name="connsiteX56" fmla="*/ 5423364 w 6128435"/>
              <a:gd name="connsiteY56" fmla="*/ 2858292 h 6858000"/>
              <a:gd name="connsiteX57" fmla="*/ 5479298 w 6128435"/>
              <a:gd name="connsiteY57" fmla="*/ 2947791 h 6858000"/>
              <a:gd name="connsiteX58" fmla="*/ 5481770 w 6128435"/>
              <a:gd name="connsiteY58" fmla="*/ 2951352 h 6858000"/>
              <a:gd name="connsiteX59" fmla="*/ 5481013 w 6128435"/>
              <a:gd name="connsiteY59" fmla="*/ 2973461 h 6858000"/>
              <a:gd name="connsiteX60" fmla="*/ 5482045 w 6128435"/>
              <a:gd name="connsiteY60" fmla="*/ 2984371 h 6858000"/>
              <a:gd name="connsiteX61" fmla="*/ 5479405 w 6128435"/>
              <a:gd name="connsiteY61" fmla="*/ 2988507 h 6858000"/>
              <a:gd name="connsiteX62" fmla="*/ 5482415 w 6128435"/>
              <a:gd name="connsiteY62" fmla="*/ 3004079 h 6858000"/>
              <a:gd name="connsiteX63" fmla="*/ 5483865 w 6128435"/>
              <a:gd name="connsiteY63" fmla="*/ 3005467 h 6858000"/>
              <a:gd name="connsiteX64" fmla="*/ 5482236 w 6128435"/>
              <a:gd name="connsiteY64" fmla="*/ 3019791 h 6858000"/>
              <a:gd name="connsiteX65" fmla="*/ 5475895 w 6128435"/>
              <a:gd name="connsiteY65" fmla="*/ 3033578 h 6858000"/>
              <a:gd name="connsiteX66" fmla="*/ 5477595 w 6128435"/>
              <a:gd name="connsiteY66" fmla="*/ 3250534 h 6858000"/>
              <a:gd name="connsiteX67" fmla="*/ 5532836 w 6128435"/>
              <a:gd name="connsiteY67" fmla="*/ 3353840 h 6858000"/>
              <a:gd name="connsiteX68" fmla="*/ 5561229 w 6128435"/>
              <a:gd name="connsiteY68" fmla="*/ 3395784 h 6858000"/>
              <a:gd name="connsiteX69" fmla="*/ 5589758 w 6128435"/>
              <a:gd name="connsiteY69" fmla="*/ 3506453 h 6858000"/>
              <a:gd name="connsiteX70" fmla="*/ 5596144 w 6128435"/>
              <a:gd name="connsiteY70" fmla="*/ 3534624 h 6858000"/>
              <a:gd name="connsiteX71" fmla="*/ 5597750 w 6128435"/>
              <a:gd name="connsiteY71" fmla="*/ 3534129 h 6858000"/>
              <a:gd name="connsiteX72" fmla="*/ 5599700 w 6128435"/>
              <a:gd name="connsiteY72" fmla="*/ 3547221 h 6858000"/>
              <a:gd name="connsiteX73" fmla="*/ 5615031 w 6128435"/>
              <a:gd name="connsiteY73" fmla="*/ 3557482 h 6858000"/>
              <a:gd name="connsiteX74" fmla="*/ 5618377 w 6128435"/>
              <a:gd name="connsiteY74" fmla="*/ 3588431 h 6858000"/>
              <a:gd name="connsiteX75" fmla="*/ 5612155 w 6128435"/>
              <a:gd name="connsiteY75" fmla="*/ 3589869 h 6858000"/>
              <a:gd name="connsiteX76" fmla="*/ 5620843 w 6128435"/>
              <a:gd name="connsiteY76" fmla="*/ 3606745 h 6858000"/>
              <a:gd name="connsiteX77" fmla="*/ 5655472 w 6128435"/>
              <a:gd name="connsiteY77" fmla="*/ 3678877 h 6858000"/>
              <a:gd name="connsiteX78" fmla="*/ 5680448 w 6128435"/>
              <a:gd name="connsiteY78" fmla="*/ 3717760 h 6858000"/>
              <a:gd name="connsiteX79" fmla="*/ 5683015 w 6128435"/>
              <a:gd name="connsiteY79" fmla="*/ 3762025 h 6858000"/>
              <a:gd name="connsiteX80" fmla="*/ 5696643 w 6128435"/>
              <a:gd name="connsiteY80" fmla="*/ 3773888 h 6858000"/>
              <a:gd name="connsiteX81" fmla="*/ 5699203 w 6128435"/>
              <a:gd name="connsiteY81" fmla="*/ 3775823 h 6858000"/>
              <a:gd name="connsiteX82" fmla="*/ 5704824 w 6128435"/>
              <a:gd name="connsiteY82" fmla="*/ 3785966 h 6858000"/>
              <a:gd name="connsiteX83" fmla="*/ 5712204 w 6128435"/>
              <a:gd name="connsiteY83" fmla="*/ 3785830 h 6858000"/>
              <a:gd name="connsiteX84" fmla="*/ 5724816 w 6128435"/>
              <a:gd name="connsiteY84" fmla="*/ 3798949 h 6858000"/>
              <a:gd name="connsiteX85" fmla="*/ 5733539 w 6128435"/>
              <a:gd name="connsiteY85" fmla="*/ 3818457 h 6858000"/>
              <a:gd name="connsiteX86" fmla="*/ 5768491 w 6128435"/>
              <a:gd name="connsiteY86" fmla="*/ 3914399 h 6858000"/>
              <a:gd name="connsiteX87" fmla="*/ 5793123 w 6128435"/>
              <a:gd name="connsiteY87" fmla="*/ 3969952 h 6858000"/>
              <a:gd name="connsiteX88" fmla="*/ 5808321 w 6128435"/>
              <a:gd name="connsiteY88" fmla="*/ 3988153 h 6858000"/>
              <a:gd name="connsiteX89" fmla="*/ 5825621 w 6128435"/>
              <a:gd name="connsiteY89" fmla="*/ 4015525 h 6858000"/>
              <a:gd name="connsiteX90" fmla="*/ 5860672 w 6128435"/>
              <a:gd name="connsiteY90" fmla="*/ 4061579 h 6858000"/>
              <a:gd name="connsiteX91" fmla="*/ 5872173 w 6128435"/>
              <a:gd name="connsiteY91" fmla="*/ 4088497 h 6858000"/>
              <a:gd name="connsiteX92" fmla="*/ 5883705 w 6128435"/>
              <a:gd name="connsiteY92" fmla="*/ 4101899 h 6858000"/>
              <a:gd name="connsiteX93" fmla="*/ 5885314 w 6128435"/>
              <a:gd name="connsiteY93" fmla="*/ 4108387 h 6858000"/>
              <a:gd name="connsiteX94" fmla="*/ 5894095 w 6128435"/>
              <a:gd name="connsiteY94" fmla="*/ 4128857 h 6858000"/>
              <a:gd name="connsiteX95" fmla="*/ 5898339 w 6128435"/>
              <a:gd name="connsiteY95" fmla="*/ 4140800 h 6858000"/>
              <a:gd name="connsiteX96" fmla="*/ 5899734 w 6128435"/>
              <a:gd name="connsiteY96" fmla="*/ 4145632 h 6858000"/>
              <a:gd name="connsiteX97" fmla="*/ 5897098 w 6128435"/>
              <a:gd name="connsiteY97" fmla="*/ 4157819 h 6858000"/>
              <a:gd name="connsiteX98" fmla="*/ 5903513 w 6128435"/>
              <a:gd name="connsiteY98" fmla="*/ 4187661 h 6858000"/>
              <a:gd name="connsiteX99" fmla="*/ 5917114 w 6128435"/>
              <a:gd name="connsiteY99" fmla="*/ 4213096 h 6858000"/>
              <a:gd name="connsiteX100" fmla="*/ 5921153 w 6128435"/>
              <a:gd name="connsiteY100" fmla="*/ 4236222 h 6858000"/>
              <a:gd name="connsiteX101" fmla="*/ 5924233 w 6128435"/>
              <a:gd name="connsiteY101" fmla="*/ 4242060 h 6858000"/>
              <a:gd name="connsiteX102" fmla="*/ 5928910 w 6128435"/>
              <a:gd name="connsiteY102" fmla="*/ 4300973 h 6858000"/>
              <a:gd name="connsiteX103" fmla="*/ 5939320 w 6128435"/>
              <a:gd name="connsiteY103" fmla="*/ 4340435 h 6858000"/>
              <a:gd name="connsiteX104" fmla="*/ 5946705 w 6128435"/>
              <a:gd name="connsiteY104" fmla="*/ 4428051 h 6858000"/>
              <a:gd name="connsiteX105" fmla="*/ 5949261 w 6128435"/>
              <a:gd name="connsiteY105" fmla="*/ 4449185 h 6858000"/>
              <a:gd name="connsiteX106" fmla="*/ 5957504 w 6128435"/>
              <a:gd name="connsiteY106" fmla="*/ 4465911 h 6858000"/>
              <a:gd name="connsiteX107" fmla="*/ 5964689 w 6128435"/>
              <a:gd name="connsiteY107" fmla="*/ 4468532 h 6858000"/>
              <a:gd name="connsiteX108" fmla="*/ 5967062 w 6128435"/>
              <a:gd name="connsiteY108" fmla="*/ 4479923 h 6858000"/>
              <a:gd name="connsiteX109" fmla="*/ 5968960 w 6128435"/>
              <a:gd name="connsiteY109" fmla="*/ 4482655 h 6858000"/>
              <a:gd name="connsiteX110" fmla="*/ 5978567 w 6128435"/>
              <a:gd name="connsiteY110" fmla="*/ 4498605 h 6858000"/>
              <a:gd name="connsiteX111" fmla="*/ 5980106 w 6128435"/>
              <a:gd name="connsiteY111" fmla="*/ 4585087 h 6858000"/>
              <a:gd name="connsiteX112" fmla="*/ 5998138 w 6128435"/>
              <a:gd name="connsiteY112" fmla="*/ 4697518 h 6858000"/>
              <a:gd name="connsiteX113" fmla="*/ 6013516 w 6128435"/>
              <a:gd name="connsiteY113" fmla="*/ 4786619 h 6858000"/>
              <a:gd name="connsiteX114" fmla="*/ 6025404 w 6128435"/>
              <a:gd name="connsiteY114" fmla="*/ 4858148 h 6858000"/>
              <a:gd name="connsiteX115" fmla="*/ 6007749 w 6128435"/>
              <a:gd name="connsiteY115" fmla="*/ 4964715 h 6858000"/>
              <a:gd name="connsiteX116" fmla="*/ 6005269 w 6128435"/>
              <a:gd name="connsiteY116" fmla="*/ 5150567 h 6858000"/>
              <a:gd name="connsiteX117" fmla="*/ 6001127 w 6128435"/>
              <a:gd name="connsiteY117" fmla="*/ 5164609 h 6858000"/>
              <a:gd name="connsiteX118" fmla="*/ 5996647 w 6128435"/>
              <a:gd name="connsiteY118" fmla="*/ 5185640 h 6858000"/>
              <a:gd name="connsiteX119" fmla="*/ 5998514 w 6128435"/>
              <a:gd name="connsiteY119" fmla="*/ 5189673 h 6858000"/>
              <a:gd name="connsiteX120" fmla="*/ 5995970 w 6128435"/>
              <a:gd name="connsiteY120" fmla="*/ 5221547 h 6858000"/>
              <a:gd name="connsiteX121" fmla="*/ 5997218 w 6128435"/>
              <a:gd name="connsiteY121" fmla="*/ 5222031 h 6858000"/>
              <a:gd name="connsiteX122" fmla="*/ 6002116 w 6128435"/>
              <a:gd name="connsiteY122" fmla="*/ 5231223 h 6858000"/>
              <a:gd name="connsiteX123" fmla="*/ 6008541 w 6128435"/>
              <a:gd name="connsiteY123" fmla="*/ 5248680 h 6858000"/>
              <a:gd name="connsiteX124" fmla="*/ 6039260 w 6128435"/>
              <a:gd name="connsiteY124" fmla="*/ 5289518 h 6858000"/>
              <a:gd name="connsiteX125" fmla="*/ 6036748 w 6128435"/>
              <a:gd name="connsiteY125" fmla="*/ 5322752 h 6858000"/>
              <a:gd name="connsiteX126" fmla="*/ 6036943 w 6128435"/>
              <a:gd name="connsiteY126" fmla="*/ 5329480 h 6858000"/>
              <a:gd name="connsiteX127" fmla="*/ 6037236 w 6128435"/>
              <a:gd name="connsiteY127" fmla="*/ 5329634 h 6858000"/>
              <a:gd name="connsiteX128" fmla="*/ 6038019 w 6128435"/>
              <a:gd name="connsiteY128" fmla="*/ 5336764 h 6858000"/>
              <a:gd name="connsiteX129" fmla="*/ 6037298 w 6128435"/>
              <a:gd name="connsiteY129" fmla="*/ 5341753 h 6858000"/>
              <a:gd name="connsiteX130" fmla="*/ 6037677 w 6128435"/>
              <a:gd name="connsiteY130" fmla="*/ 5354807 h 6858000"/>
              <a:gd name="connsiteX131" fmla="*/ 6039728 w 6128435"/>
              <a:gd name="connsiteY131" fmla="*/ 5359416 h 6858000"/>
              <a:gd name="connsiteX132" fmla="*/ 6043311 w 6128435"/>
              <a:gd name="connsiteY132" fmla="*/ 5361407 h 6858000"/>
              <a:gd name="connsiteX133" fmla="*/ 6042954 w 6128435"/>
              <a:gd name="connsiteY133" fmla="*/ 5362576 h 6858000"/>
              <a:gd name="connsiteX134" fmla="*/ 6053435 w 6128435"/>
              <a:gd name="connsiteY134" fmla="*/ 5387547 h 6858000"/>
              <a:gd name="connsiteX135" fmla="*/ 6065933 w 6128435"/>
              <a:gd name="connsiteY135" fmla="*/ 5443002 h 6858000"/>
              <a:gd name="connsiteX136" fmla="*/ 6068640 w 6128435"/>
              <a:gd name="connsiteY136" fmla="*/ 5474503 h 6858000"/>
              <a:gd name="connsiteX137" fmla="*/ 6080922 w 6128435"/>
              <a:gd name="connsiteY137" fmla="*/ 5561070 h 6858000"/>
              <a:gd name="connsiteX138" fmla="*/ 6096949 w 6128435"/>
              <a:gd name="connsiteY138" fmla="*/ 5648179 h 6858000"/>
              <a:gd name="connsiteX139" fmla="*/ 6125703 w 6128435"/>
              <a:gd name="connsiteY139" fmla="*/ 5692894 h 6858000"/>
              <a:gd name="connsiteX140" fmla="*/ 6126670 w 6128435"/>
              <a:gd name="connsiteY140" fmla="*/ 5697882 h 6858000"/>
              <a:gd name="connsiteX141" fmla="*/ 6124061 w 6128435"/>
              <a:gd name="connsiteY141" fmla="*/ 5710294 h 6858000"/>
              <a:gd name="connsiteX142" fmla="*/ 6122213 w 6128435"/>
              <a:gd name="connsiteY142" fmla="*/ 5714762 h 6858000"/>
              <a:gd name="connsiteX143" fmla="*/ 6121353 w 6128435"/>
              <a:gd name="connsiteY143" fmla="*/ 5721725 h 6858000"/>
              <a:gd name="connsiteX144" fmla="*/ 6121607 w 6128435"/>
              <a:gd name="connsiteY144" fmla="*/ 5721959 h 6858000"/>
              <a:gd name="connsiteX145" fmla="*/ 6120262 w 6128435"/>
              <a:gd name="connsiteY145" fmla="*/ 5728358 h 6858000"/>
              <a:gd name="connsiteX146" fmla="*/ 6110194 w 6128435"/>
              <a:gd name="connsiteY146" fmla="*/ 5758853 h 6858000"/>
              <a:gd name="connsiteX147" fmla="*/ 6127519 w 6128435"/>
              <a:gd name="connsiteY147" fmla="*/ 5865775 h 6858000"/>
              <a:gd name="connsiteX148" fmla="*/ 6128435 w 6128435"/>
              <a:gd name="connsiteY148" fmla="*/ 5870164 h 6858000"/>
              <a:gd name="connsiteX149" fmla="*/ 6119217 w 6128435"/>
              <a:gd name="connsiteY149" fmla="*/ 5888542 h 6858000"/>
              <a:gd name="connsiteX150" fmla="*/ 6115966 w 6128435"/>
              <a:gd name="connsiteY150" fmla="*/ 5898387 h 6858000"/>
              <a:gd name="connsiteX151" fmla="*/ 6111924 w 6128435"/>
              <a:gd name="connsiteY151" fmla="*/ 5900444 h 6858000"/>
              <a:gd name="connsiteX152" fmla="*/ 6108716 w 6128435"/>
              <a:gd name="connsiteY152" fmla="*/ 5915345 h 6858000"/>
              <a:gd name="connsiteX153" fmla="*/ 6109524 w 6128435"/>
              <a:gd name="connsiteY153" fmla="*/ 5917328 h 6858000"/>
              <a:gd name="connsiteX154" fmla="*/ 6102493 w 6128435"/>
              <a:gd name="connsiteY154" fmla="*/ 5928602 h 6858000"/>
              <a:gd name="connsiteX155" fmla="*/ 6056863 w 6128435"/>
              <a:gd name="connsiteY155" fmla="*/ 6000643 h 6858000"/>
              <a:gd name="connsiteX156" fmla="*/ 6045436 w 6128435"/>
              <a:gd name="connsiteY156" fmla="*/ 6124480 h 6858000"/>
              <a:gd name="connsiteX157" fmla="*/ 6030489 w 6128435"/>
              <a:gd name="connsiteY157" fmla="*/ 6317666 h 6858000"/>
              <a:gd name="connsiteX158" fmla="*/ 6007492 w 6128435"/>
              <a:gd name="connsiteY158" fmla="*/ 6440818 h 6858000"/>
              <a:gd name="connsiteX159" fmla="*/ 6009467 w 6128435"/>
              <a:gd name="connsiteY159" fmla="*/ 6487076 h 6858000"/>
              <a:gd name="connsiteX160" fmla="*/ 5995064 w 6128435"/>
              <a:gd name="connsiteY160" fmla="*/ 6540791 h 6858000"/>
              <a:gd name="connsiteX161" fmla="*/ 5996309 w 6128435"/>
              <a:gd name="connsiteY161" fmla="*/ 6543961 h 6858000"/>
              <a:gd name="connsiteX162" fmla="*/ 5996048 w 6128435"/>
              <a:gd name="connsiteY162" fmla="*/ 6555444 h 6858000"/>
              <a:gd name="connsiteX163" fmla="*/ 6002524 w 6128435"/>
              <a:gd name="connsiteY163" fmla="*/ 6560188 h 6858000"/>
              <a:gd name="connsiteX164" fmla="*/ 6006823 w 6128435"/>
              <a:gd name="connsiteY164" fmla="*/ 6578546 h 6858000"/>
              <a:gd name="connsiteX165" fmla="*/ 6004510 w 6128435"/>
              <a:gd name="connsiteY165" fmla="*/ 6599256 h 6858000"/>
              <a:gd name="connsiteX166" fmla="*/ 5986207 w 6128435"/>
              <a:gd name="connsiteY166" fmla="*/ 6695855 h 6858000"/>
              <a:gd name="connsiteX167" fmla="*/ 5979428 w 6128435"/>
              <a:gd name="connsiteY167" fmla="*/ 6754678 h 6858000"/>
              <a:gd name="connsiteX168" fmla="*/ 5983398 w 6128435"/>
              <a:gd name="connsiteY168" fmla="*/ 6778641 h 6858000"/>
              <a:gd name="connsiteX169" fmla="*/ 5984543 w 6128435"/>
              <a:gd name="connsiteY169" fmla="*/ 6811016 h 6858000"/>
              <a:gd name="connsiteX170" fmla="*/ 5981802 w 6128435"/>
              <a:gd name="connsiteY170" fmla="*/ 6838578 h 6858000"/>
              <a:gd name="connsiteX171" fmla="*/ 5979671 w 6128435"/>
              <a:gd name="connsiteY171" fmla="*/ 6858000 h 6858000"/>
              <a:gd name="connsiteX172" fmla="*/ 0 w 6128435"/>
              <a:gd name="connsiteY172" fmla="*/ 6858000 h 6858000"/>
              <a:gd name="connsiteX173" fmla="*/ 0 w 6128435"/>
              <a:gd name="connsiteY17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3877 w 6128435"/>
              <a:gd name="connsiteY44" fmla="*/ 2368649 h 6858000"/>
              <a:gd name="connsiteX45" fmla="*/ 5311338 w 6128435"/>
              <a:gd name="connsiteY45" fmla="*/ 2404034 h 6858000"/>
              <a:gd name="connsiteX46" fmla="*/ 5338366 w 6128435"/>
              <a:gd name="connsiteY46" fmla="*/ 2465052 h 6858000"/>
              <a:gd name="connsiteX47" fmla="*/ 5337604 w 6128435"/>
              <a:gd name="connsiteY47" fmla="*/ 2597632 h 6858000"/>
              <a:gd name="connsiteX48" fmla="*/ 5407503 w 6128435"/>
              <a:gd name="connsiteY48" fmla="*/ 2786290 h 6858000"/>
              <a:gd name="connsiteX49" fmla="*/ 5407356 w 6128435"/>
              <a:gd name="connsiteY49" fmla="*/ 2787545 h 6858000"/>
              <a:gd name="connsiteX50" fmla="*/ 5411130 w 6128435"/>
              <a:gd name="connsiteY50" fmla="*/ 2788640 h 6858000"/>
              <a:gd name="connsiteX51" fmla="*/ 5416439 w 6128435"/>
              <a:gd name="connsiteY51" fmla="*/ 2805666 h 6858000"/>
              <a:gd name="connsiteX52" fmla="*/ 5416589 w 6128435"/>
              <a:gd name="connsiteY52" fmla="*/ 2810822 h 6858000"/>
              <a:gd name="connsiteX53" fmla="*/ 5418542 w 6128435"/>
              <a:gd name="connsiteY53" fmla="*/ 2817745 h 6858000"/>
              <a:gd name="connsiteX54" fmla="*/ 5418847 w 6128435"/>
              <a:gd name="connsiteY54" fmla="*/ 2817825 h 6858000"/>
              <a:gd name="connsiteX55" fmla="*/ 5423364 w 6128435"/>
              <a:gd name="connsiteY55" fmla="*/ 2858292 h 6858000"/>
              <a:gd name="connsiteX56" fmla="*/ 5479298 w 6128435"/>
              <a:gd name="connsiteY56" fmla="*/ 2947791 h 6858000"/>
              <a:gd name="connsiteX57" fmla="*/ 5481770 w 6128435"/>
              <a:gd name="connsiteY57" fmla="*/ 2951352 h 6858000"/>
              <a:gd name="connsiteX58" fmla="*/ 5481013 w 6128435"/>
              <a:gd name="connsiteY58" fmla="*/ 2973461 h 6858000"/>
              <a:gd name="connsiteX59" fmla="*/ 5482045 w 6128435"/>
              <a:gd name="connsiteY59" fmla="*/ 2984371 h 6858000"/>
              <a:gd name="connsiteX60" fmla="*/ 5479405 w 6128435"/>
              <a:gd name="connsiteY60" fmla="*/ 2988507 h 6858000"/>
              <a:gd name="connsiteX61" fmla="*/ 5482415 w 6128435"/>
              <a:gd name="connsiteY61" fmla="*/ 3004079 h 6858000"/>
              <a:gd name="connsiteX62" fmla="*/ 5483865 w 6128435"/>
              <a:gd name="connsiteY62" fmla="*/ 3005467 h 6858000"/>
              <a:gd name="connsiteX63" fmla="*/ 5482236 w 6128435"/>
              <a:gd name="connsiteY63" fmla="*/ 3019791 h 6858000"/>
              <a:gd name="connsiteX64" fmla="*/ 5475895 w 6128435"/>
              <a:gd name="connsiteY64" fmla="*/ 3033578 h 6858000"/>
              <a:gd name="connsiteX65" fmla="*/ 5477595 w 6128435"/>
              <a:gd name="connsiteY65" fmla="*/ 3250534 h 6858000"/>
              <a:gd name="connsiteX66" fmla="*/ 5532836 w 6128435"/>
              <a:gd name="connsiteY66" fmla="*/ 3353840 h 6858000"/>
              <a:gd name="connsiteX67" fmla="*/ 5561229 w 6128435"/>
              <a:gd name="connsiteY67" fmla="*/ 3395784 h 6858000"/>
              <a:gd name="connsiteX68" fmla="*/ 5589758 w 6128435"/>
              <a:gd name="connsiteY68" fmla="*/ 3506453 h 6858000"/>
              <a:gd name="connsiteX69" fmla="*/ 5596144 w 6128435"/>
              <a:gd name="connsiteY69" fmla="*/ 3534624 h 6858000"/>
              <a:gd name="connsiteX70" fmla="*/ 5597750 w 6128435"/>
              <a:gd name="connsiteY70" fmla="*/ 3534129 h 6858000"/>
              <a:gd name="connsiteX71" fmla="*/ 5599700 w 6128435"/>
              <a:gd name="connsiteY71" fmla="*/ 3547221 h 6858000"/>
              <a:gd name="connsiteX72" fmla="*/ 5615031 w 6128435"/>
              <a:gd name="connsiteY72" fmla="*/ 3557482 h 6858000"/>
              <a:gd name="connsiteX73" fmla="*/ 5618377 w 6128435"/>
              <a:gd name="connsiteY73" fmla="*/ 3588431 h 6858000"/>
              <a:gd name="connsiteX74" fmla="*/ 5612155 w 6128435"/>
              <a:gd name="connsiteY74" fmla="*/ 3589869 h 6858000"/>
              <a:gd name="connsiteX75" fmla="*/ 5620843 w 6128435"/>
              <a:gd name="connsiteY75" fmla="*/ 3606745 h 6858000"/>
              <a:gd name="connsiteX76" fmla="*/ 5655472 w 6128435"/>
              <a:gd name="connsiteY76" fmla="*/ 3678877 h 6858000"/>
              <a:gd name="connsiteX77" fmla="*/ 5680448 w 6128435"/>
              <a:gd name="connsiteY77" fmla="*/ 3717760 h 6858000"/>
              <a:gd name="connsiteX78" fmla="*/ 5683015 w 6128435"/>
              <a:gd name="connsiteY78" fmla="*/ 3762025 h 6858000"/>
              <a:gd name="connsiteX79" fmla="*/ 5696643 w 6128435"/>
              <a:gd name="connsiteY79" fmla="*/ 3773888 h 6858000"/>
              <a:gd name="connsiteX80" fmla="*/ 5699203 w 6128435"/>
              <a:gd name="connsiteY80" fmla="*/ 3775823 h 6858000"/>
              <a:gd name="connsiteX81" fmla="*/ 5704824 w 6128435"/>
              <a:gd name="connsiteY81" fmla="*/ 3785966 h 6858000"/>
              <a:gd name="connsiteX82" fmla="*/ 5712204 w 6128435"/>
              <a:gd name="connsiteY82" fmla="*/ 3785830 h 6858000"/>
              <a:gd name="connsiteX83" fmla="*/ 5724816 w 6128435"/>
              <a:gd name="connsiteY83" fmla="*/ 3798949 h 6858000"/>
              <a:gd name="connsiteX84" fmla="*/ 5733539 w 6128435"/>
              <a:gd name="connsiteY84" fmla="*/ 3818457 h 6858000"/>
              <a:gd name="connsiteX85" fmla="*/ 5768491 w 6128435"/>
              <a:gd name="connsiteY85" fmla="*/ 3914399 h 6858000"/>
              <a:gd name="connsiteX86" fmla="*/ 5793123 w 6128435"/>
              <a:gd name="connsiteY86" fmla="*/ 3969952 h 6858000"/>
              <a:gd name="connsiteX87" fmla="*/ 5808321 w 6128435"/>
              <a:gd name="connsiteY87" fmla="*/ 3988153 h 6858000"/>
              <a:gd name="connsiteX88" fmla="*/ 5825621 w 6128435"/>
              <a:gd name="connsiteY88" fmla="*/ 4015525 h 6858000"/>
              <a:gd name="connsiteX89" fmla="*/ 5860672 w 6128435"/>
              <a:gd name="connsiteY89" fmla="*/ 4061579 h 6858000"/>
              <a:gd name="connsiteX90" fmla="*/ 5872173 w 6128435"/>
              <a:gd name="connsiteY90" fmla="*/ 4088497 h 6858000"/>
              <a:gd name="connsiteX91" fmla="*/ 5883705 w 6128435"/>
              <a:gd name="connsiteY91" fmla="*/ 4101899 h 6858000"/>
              <a:gd name="connsiteX92" fmla="*/ 5885314 w 6128435"/>
              <a:gd name="connsiteY92" fmla="*/ 4108387 h 6858000"/>
              <a:gd name="connsiteX93" fmla="*/ 5894095 w 6128435"/>
              <a:gd name="connsiteY93" fmla="*/ 4128857 h 6858000"/>
              <a:gd name="connsiteX94" fmla="*/ 5898339 w 6128435"/>
              <a:gd name="connsiteY94" fmla="*/ 4140800 h 6858000"/>
              <a:gd name="connsiteX95" fmla="*/ 5899734 w 6128435"/>
              <a:gd name="connsiteY95" fmla="*/ 4145632 h 6858000"/>
              <a:gd name="connsiteX96" fmla="*/ 5897098 w 6128435"/>
              <a:gd name="connsiteY96" fmla="*/ 4157819 h 6858000"/>
              <a:gd name="connsiteX97" fmla="*/ 5903513 w 6128435"/>
              <a:gd name="connsiteY97" fmla="*/ 4187661 h 6858000"/>
              <a:gd name="connsiteX98" fmla="*/ 5917114 w 6128435"/>
              <a:gd name="connsiteY98" fmla="*/ 4213096 h 6858000"/>
              <a:gd name="connsiteX99" fmla="*/ 5921153 w 6128435"/>
              <a:gd name="connsiteY99" fmla="*/ 4236222 h 6858000"/>
              <a:gd name="connsiteX100" fmla="*/ 5924233 w 6128435"/>
              <a:gd name="connsiteY100" fmla="*/ 4242060 h 6858000"/>
              <a:gd name="connsiteX101" fmla="*/ 5928910 w 6128435"/>
              <a:gd name="connsiteY101" fmla="*/ 4300973 h 6858000"/>
              <a:gd name="connsiteX102" fmla="*/ 5939320 w 6128435"/>
              <a:gd name="connsiteY102" fmla="*/ 4340435 h 6858000"/>
              <a:gd name="connsiteX103" fmla="*/ 5946705 w 6128435"/>
              <a:gd name="connsiteY103" fmla="*/ 4428051 h 6858000"/>
              <a:gd name="connsiteX104" fmla="*/ 5949261 w 6128435"/>
              <a:gd name="connsiteY104" fmla="*/ 4449185 h 6858000"/>
              <a:gd name="connsiteX105" fmla="*/ 5957504 w 6128435"/>
              <a:gd name="connsiteY105" fmla="*/ 4465911 h 6858000"/>
              <a:gd name="connsiteX106" fmla="*/ 5964689 w 6128435"/>
              <a:gd name="connsiteY106" fmla="*/ 4468532 h 6858000"/>
              <a:gd name="connsiteX107" fmla="*/ 5967062 w 6128435"/>
              <a:gd name="connsiteY107" fmla="*/ 4479923 h 6858000"/>
              <a:gd name="connsiteX108" fmla="*/ 5968960 w 6128435"/>
              <a:gd name="connsiteY108" fmla="*/ 4482655 h 6858000"/>
              <a:gd name="connsiteX109" fmla="*/ 5978567 w 6128435"/>
              <a:gd name="connsiteY109" fmla="*/ 4498605 h 6858000"/>
              <a:gd name="connsiteX110" fmla="*/ 5980106 w 6128435"/>
              <a:gd name="connsiteY110" fmla="*/ 4585087 h 6858000"/>
              <a:gd name="connsiteX111" fmla="*/ 5998138 w 6128435"/>
              <a:gd name="connsiteY111" fmla="*/ 4697518 h 6858000"/>
              <a:gd name="connsiteX112" fmla="*/ 6013516 w 6128435"/>
              <a:gd name="connsiteY112" fmla="*/ 4786619 h 6858000"/>
              <a:gd name="connsiteX113" fmla="*/ 6025404 w 6128435"/>
              <a:gd name="connsiteY113" fmla="*/ 4858148 h 6858000"/>
              <a:gd name="connsiteX114" fmla="*/ 6007749 w 6128435"/>
              <a:gd name="connsiteY114" fmla="*/ 4964715 h 6858000"/>
              <a:gd name="connsiteX115" fmla="*/ 6005269 w 6128435"/>
              <a:gd name="connsiteY115" fmla="*/ 5150567 h 6858000"/>
              <a:gd name="connsiteX116" fmla="*/ 6001127 w 6128435"/>
              <a:gd name="connsiteY116" fmla="*/ 5164609 h 6858000"/>
              <a:gd name="connsiteX117" fmla="*/ 5996647 w 6128435"/>
              <a:gd name="connsiteY117" fmla="*/ 5185640 h 6858000"/>
              <a:gd name="connsiteX118" fmla="*/ 5998514 w 6128435"/>
              <a:gd name="connsiteY118" fmla="*/ 5189673 h 6858000"/>
              <a:gd name="connsiteX119" fmla="*/ 5995970 w 6128435"/>
              <a:gd name="connsiteY119" fmla="*/ 5221547 h 6858000"/>
              <a:gd name="connsiteX120" fmla="*/ 5997218 w 6128435"/>
              <a:gd name="connsiteY120" fmla="*/ 5222031 h 6858000"/>
              <a:gd name="connsiteX121" fmla="*/ 6002116 w 6128435"/>
              <a:gd name="connsiteY121" fmla="*/ 5231223 h 6858000"/>
              <a:gd name="connsiteX122" fmla="*/ 6008541 w 6128435"/>
              <a:gd name="connsiteY122" fmla="*/ 5248680 h 6858000"/>
              <a:gd name="connsiteX123" fmla="*/ 6039260 w 6128435"/>
              <a:gd name="connsiteY123" fmla="*/ 5289518 h 6858000"/>
              <a:gd name="connsiteX124" fmla="*/ 6036748 w 6128435"/>
              <a:gd name="connsiteY124" fmla="*/ 5322752 h 6858000"/>
              <a:gd name="connsiteX125" fmla="*/ 6036943 w 6128435"/>
              <a:gd name="connsiteY125" fmla="*/ 5329480 h 6858000"/>
              <a:gd name="connsiteX126" fmla="*/ 6037236 w 6128435"/>
              <a:gd name="connsiteY126" fmla="*/ 5329634 h 6858000"/>
              <a:gd name="connsiteX127" fmla="*/ 6038019 w 6128435"/>
              <a:gd name="connsiteY127" fmla="*/ 5336764 h 6858000"/>
              <a:gd name="connsiteX128" fmla="*/ 6037298 w 6128435"/>
              <a:gd name="connsiteY128" fmla="*/ 5341753 h 6858000"/>
              <a:gd name="connsiteX129" fmla="*/ 6037677 w 6128435"/>
              <a:gd name="connsiteY129" fmla="*/ 5354807 h 6858000"/>
              <a:gd name="connsiteX130" fmla="*/ 6039728 w 6128435"/>
              <a:gd name="connsiteY130" fmla="*/ 5359416 h 6858000"/>
              <a:gd name="connsiteX131" fmla="*/ 6043311 w 6128435"/>
              <a:gd name="connsiteY131" fmla="*/ 5361407 h 6858000"/>
              <a:gd name="connsiteX132" fmla="*/ 6042954 w 6128435"/>
              <a:gd name="connsiteY132" fmla="*/ 5362576 h 6858000"/>
              <a:gd name="connsiteX133" fmla="*/ 6053435 w 6128435"/>
              <a:gd name="connsiteY133" fmla="*/ 5387547 h 6858000"/>
              <a:gd name="connsiteX134" fmla="*/ 6065933 w 6128435"/>
              <a:gd name="connsiteY134" fmla="*/ 5443002 h 6858000"/>
              <a:gd name="connsiteX135" fmla="*/ 6068640 w 6128435"/>
              <a:gd name="connsiteY135" fmla="*/ 5474503 h 6858000"/>
              <a:gd name="connsiteX136" fmla="*/ 6080922 w 6128435"/>
              <a:gd name="connsiteY136" fmla="*/ 5561070 h 6858000"/>
              <a:gd name="connsiteX137" fmla="*/ 6096949 w 6128435"/>
              <a:gd name="connsiteY137" fmla="*/ 5648179 h 6858000"/>
              <a:gd name="connsiteX138" fmla="*/ 6125703 w 6128435"/>
              <a:gd name="connsiteY138" fmla="*/ 5692894 h 6858000"/>
              <a:gd name="connsiteX139" fmla="*/ 6126670 w 6128435"/>
              <a:gd name="connsiteY139" fmla="*/ 5697882 h 6858000"/>
              <a:gd name="connsiteX140" fmla="*/ 6124061 w 6128435"/>
              <a:gd name="connsiteY140" fmla="*/ 5710294 h 6858000"/>
              <a:gd name="connsiteX141" fmla="*/ 6122213 w 6128435"/>
              <a:gd name="connsiteY141" fmla="*/ 5714762 h 6858000"/>
              <a:gd name="connsiteX142" fmla="*/ 6121353 w 6128435"/>
              <a:gd name="connsiteY142" fmla="*/ 5721725 h 6858000"/>
              <a:gd name="connsiteX143" fmla="*/ 6121607 w 6128435"/>
              <a:gd name="connsiteY143" fmla="*/ 5721959 h 6858000"/>
              <a:gd name="connsiteX144" fmla="*/ 6120262 w 6128435"/>
              <a:gd name="connsiteY144" fmla="*/ 5728358 h 6858000"/>
              <a:gd name="connsiteX145" fmla="*/ 6110194 w 6128435"/>
              <a:gd name="connsiteY145" fmla="*/ 5758853 h 6858000"/>
              <a:gd name="connsiteX146" fmla="*/ 6127519 w 6128435"/>
              <a:gd name="connsiteY146" fmla="*/ 5865775 h 6858000"/>
              <a:gd name="connsiteX147" fmla="*/ 6128435 w 6128435"/>
              <a:gd name="connsiteY147" fmla="*/ 5870164 h 6858000"/>
              <a:gd name="connsiteX148" fmla="*/ 6119217 w 6128435"/>
              <a:gd name="connsiteY148" fmla="*/ 5888542 h 6858000"/>
              <a:gd name="connsiteX149" fmla="*/ 6115966 w 6128435"/>
              <a:gd name="connsiteY149" fmla="*/ 5898387 h 6858000"/>
              <a:gd name="connsiteX150" fmla="*/ 6111924 w 6128435"/>
              <a:gd name="connsiteY150" fmla="*/ 5900444 h 6858000"/>
              <a:gd name="connsiteX151" fmla="*/ 6108716 w 6128435"/>
              <a:gd name="connsiteY151" fmla="*/ 5915345 h 6858000"/>
              <a:gd name="connsiteX152" fmla="*/ 6109524 w 6128435"/>
              <a:gd name="connsiteY152" fmla="*/ 5917328 h 6858000"/>
              <a:gd name="connsiteX153" fmla="*/ 6102493 w 6128435"/>
              <a:gd name="connsiteY153" fmla="*/ 5928602 h 6858000"/>
              <a:gd name="connsiteX154" fmla="*/ 6056863 w 6128435"/>
              <a:gd name="connsiteY154" fmla="*/ 6000643 h 6858000"/>
              <a:gd name="connsiteX155" fmla="*/ 6045436 w 6128435"/>
              <a:gd name="connsiteY155" fmla="*/ 6124480 h 6858000"/>
              <a:gd name="connsiteX156" fmla="*/ 6030489 w 6128435"/>
              <a:gd name="connsiteY156" fmla="*/ 6317666 h 6858000"/>
              <a:gd name="connsiteX157" fmla="*/ 6007492 w 6128435"/>
              <a:gd name="connsiteY157" fmla="*/ 6440818 h 6858000"/>
              <a:gd name="connsiteX158" fmla="*/ 6009467 w 6128435"/>
              <a:gd name="connsiteY158" fmla="*/ 6487076 h 6858000"/>
              <a:gd name="connsiteX159" fmla="*/ 5995064 w 6128435"/>
              <a:gd name="connsiteY159" fmla="*/ 6540791 h 6858000"/>
              <a:gd name="connsiteX160" fmla="*/ 5996309 w 6128435"/>
              <a:gd name="connsiteY160" fmla="*/ 6543961 h 6858000"/>
              <a:gd name="connsiteX161" fmla="*/ 5996048 w 6128435"/>
              <a:gd name="connsiteY161" fmla="*/ 6555444 h 6858000"/>
              <a:gd name="connsiteX162" fmla="*/ 6002524 w 6128435"/>
              <a:gd name="connsiteY162" fmla="*/ 6560188 h 6858000"/>
              <a:gd name="connsiteX163" fmla="*/ 6006823 w 6128435"/>
              <a:gd name="connsiteY163" fmla="*/ 6578546 h 6858000"/>
              <a:gd name="connsiteX164" fmla="*/ 6004510 w 6128435"/>
              <a:gd name="connsiteY164" fmla="*/ 6599256 h 6858000"/>
              <a:gd name="connsiteX165" fmla="*/ 5986207 w 6128435"/>
              <a:gd name="connsiteY165" fmla="*/ 6695855 h 6858000"/>
              <a:gd name="connsiteX166" fmla="*/ 5979428 w 6128435"/>
              <a:gd name="connsiteY166" fmla="*/ 6754678 h 6858000"/>
              <a:gd name="connsiteX167" fmla="*/ 5983398 w 6128435"/>
              <a:gd name="connsiteY167" fmla="*/ 6778641 h 6858000"/>
              <a:gd name="connsiteX168" fmla="*/ 5984543 w 6128435"/>
              <a:gd name="connsiteY168" fmla="*/ 6811016 h 6858000"/>
              <a:gd name="connsiteX169" fmla="*/ 5981802 w 6128435"/>
              <a:gd name="connsiteY169" fmla="*/ 6838578 h 6858000"/>
              <a:gd name="connsiteX170" fmla="*/ 5979671 w 6128435"/>
              <a:gd name="connsiteY170" fmla="*/ 6858000 h 6858000"/>
              <a:gd name="connsiteX171" fmla="*/ 0 w 6128435"/>
              <a:gd name="connsiteY171" fmla="*/ 6858000 h 6858000"/>
              <a:gd name="connsiteX172" fmla="*/ 0 w 6128435"/>
              <a:gd name="connsiteY172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3877 w 6128435"/>
              <a:gd name="connsiteY44" fmla="*/ 2368649 h 6858000"/>
              <a:gd name="connsiteX45" fmla="*/ 5311338 w 6128435"/>
              <a:gd name="connsiteY45" fmla="*/ 2404034 h 6858000"/>
              <a:gd name="connsiteX46" fmla="*/ 5338366 w 6128435"/>
              <a:gd name="connsiteY46" fmla="*/ 2465052 h 6858000"/>
              <a:gd name="connsiteX47" fmla="*/ 5371263 w 6128435"/>
              <a:gd name="connsiteY47" fmla="*/ 2586413 h 6858000"/>
              <a:gd name="connsiteX48" fmla="*/ 5407503 w 6128435"/>
              <a:gd name="connsiteY48" fmla="*/ 2786290 h 6858000"/>
              <a:gd name="connsiteX49" fmla="*/ 5407356 w 6128435"/>
              <a:gd name="connsiteY49" fmla="*/ 2787545 h 6858000"/>
              <a:gd name="connsiteX50" fmla="*/ 5411130 w 6128435"/>
              <a:gd name="connsiteY50" fmla="*/ 2788640 h 6858000"/>
              <a:gd name="connsiteX51" fmla="*/ 5416439 w 6128435"/>
              <a:gd name="connsiteY51" fmla="*/ 2805666 h 6858000"/>
              <a:gd name="connsiteX52" fmla="*/ 5416589 w 6128435"/>
              <a:gd name="connsiteY52" fmla="*/ 2810822 h 6858000"/>
              <a:gd name="connsiteX53" fmla="*/ 5418542 w 6128435"/>
              <a:gd name="connsiteY53" fmla="*/ 2817745 h 6858000"/>
              <a:gd name="connsiteX54" fmla="*/ 5418847 w 6128435"/>
              <a:gd name="connsiteY54" fmla="*/ 2817825 h 6858000"/>
              <a:gd name="connsiteX55" fmla="*/ 5423364 w 6128435"/>
              <a:gd name="connsiteY55" fmla="*/ 2858292 h 6858000"/>
              <a:gd name="connsiteX56" fmla="*/ 5479298 w 6128435"/>
              <a:gd name="connsiteY56" fmla="*/ 2947791 h 6858000"/>
              <a:gd name="connsiteX57" fmla="*/ 5481770 w 6128435"/>
              <a:gd name="connsiteY57" fmla="*/ 2951352 h 6858000"/>
              <a:gd name="connsiteX58" fmla="*/ 5481013 w 6128435"/>
              <a:gd name="connsiteY58" fmla="*/ 2973461 h 6858000"/>
              <a:gd name="connsiteX59" fmla="*/ 5482045 w 6128435"/>
              <a:gd name="connsiteY59" fmla="*/ 2984371 h 6858000"/>
              <a:gd name="connsiteX60" fmla="*/ 5479405 w 6128435"/>
              <a:gd name="connsiteY60" fmla="*/ 2988507 h 6858000"/>
              <a:gd name="connsiteX61" fmla="*/ 5482415 w 6128435"/>
              <a:gd name="connsiteY61" fmla="*/ 3004079 h 6858000"/>
              <a:gd name="connsiteX62" fmla="*/ 5483865 w 6128435"/>
              <a:gd name="connsiteY62" fmla="*/ 3005467 h 6858000"/>
              <a:gd name="connsiteX63" fmla="*/ 5482236 w 6128435"/>
              <a:gd name="connsiteY63" fmla="*/ 3019791 h 6858000"/>
              <a:gd name="connsiteX64" fmla="*/ 5475895 w 6128435"/>
              <a:gd name="connsiteY64" fmla="*/ 3033578 h 6858000"/>
              <a:gd name="connsiteX65" fmla="*/ 5477595 w 6128435"/>
              <a:gd name="connsiteY65" fmla="*/ 3250534 h 6858000"/>
              <a:gd name="connsiteX66" fmla="*/ 5532836 w 6128435"/>
              <a:gd name="connsiteY66" fmla="*/ 3353840 h 6858000"/>
              <a:gd name="connsiteX67" fmla="*/ 5561229 w 6128435"/>
              <a:gd name="connsiteY67" fmla="*/ 3395784 h 6858000"/>
              <a:gd name="connsiteX68" fmla="*/ 5589758 w 6128435"/>
              <a:gd name="connsiteY68" fmla="*/ 3506453 h 6858000"/>
              <a:gd name="connsiteX69" fmla="*/ 5596144 w 6128435"/>
              <a:gd name="connsiteY69" fmla="*/ 3534624 h 6858000"/>
              <a:gd name="connsiteX70" fmla="*/ 5597750 w 6128435"/>
              <a:gd name="connsiteY70" fmla="*/ 3534129 h 6858000"/>
              <a:gd name="connsiteX71" fmla="*/ 5599700 w 6128435"/>
              <a:gd name="connsiteY71" fmla="*/ 3547221 h 6858000"/>
              <a:gd name="connsiteX72" fmla="*/ 5615031 w 6128435"/>
              <a:gd name="connsiteY72" fmla="*/ 3557482 h 6858000"/>
              <a:gd name="connsiteX73" fmla="*/ 5618377 w 6128435"/>
              <a:gd name="connsiteY73" fmla="*/ 3588431 h 6858000"/>
              <a:gd name="connsiteX74" fmla="*/ 5612155 w 6128435"/>
              <a:gd name="connsiteY74" fmla="*/ 3589869 h 6858000"/>
              <a:gd name="connsiteX75" fmla="*/ 5620843 w 6128435"/>
              <a:gd name="connsiteY75" fmla="*/ 3606745 h 6858000"/>
              <a:gd name="connsiteX76" fmla="*/ 5655472 w 6128435"/>
              <a:gd name="connsiteY76" fmla="*/ 3678877 h 6858000"/>
              <a:gd name="connsiteX77" fmla="*/ 5680448 w 6128435"/>
              <a:gd name="connsiteY77" fmla="*/ 3717760 h 6858000"/>
              <a:gd name="connsiteX78" fmla="*/ 5683015 w 6128435"/>
              <a:gd name="connsiteY78" fmla="*/ 3762025 h 6858000"/>
              <a:gd name="connsiteX79" fmla="*/ 5696643 w 6128435"/>
              <a:gd name="connsiteY79" fmla="*/ 3773888 h 6858000"/>
              <a:gd name="connsiteX80" fmla="*/ 5699203 w 6128435"/>
              <a:gd name="connsiteY80" fmla="*/ 3775823 h 6858000"/>
              <a:gd name="connsiteX81" fmla="*/ 5704824 w 6128435"/>
              <a:gd name="connsiteY81" fmla="*/ 3785966 h 6858000"/>
              <a:gd name="connsiteX82" fmla="*/ 5712204 w 6128435"/>
              <a:gd name="connsiteY82" fmla="*/ 3785830 h 6858000"/>
              <a:gd name="connsiteX83" fmla="*/ 5724816 w 6128435"/>
              <a:gd name="connsiteY83" fmla="*/ 3798949 h 6858000"/>
              <a:gd name="connsiteX84" fmla="*/ 5733539 w 6128435"/>
              <a:gd name="connsiteY84" fmla="*/ 3818457 h 6858000"/>
              <a:gd name="connsiteX85" fmla="*/ 5768491 w 6128435"/>
              <a:gd name="connsiteY85" fmla="*/ 3914399 h 6858000"/>
              <a:gd name="connsiteX86" fmla="*/ 5793123 w 6128435"/>
              <a:gd name="connsiteY86" fmla="*/ 3969952 h 6858000"/>
              <a:gd name="connsiteX87" fmla="*/ 5808321 w 6128435"/>
              <a:gd name="connsiteY87" fmla="*/ 3988153 h 6858000"/>
              <a:gd name="connsiteX88" fmla="*/ 5825621 w 6128435"/>
              <a:gd name="connsiteY88" fmla="*/ 4015525 h 6858000"/>
              <a:gd name="connsiteX89" fmla="*/ 5860672 w 6128435"/>
              <a:gd name="connsiteY89" fmla="*/ 4061579 h 6858000"/>
              <a:gd name="connsiteX90" fmla="*/ 5872173 w 6128435"/>
              <a:gd name="connsiteY90" fmla="*/ 4088497 h 6858000"/>
              <a:gd name="connsiteX91" fmla="*/ 5883705 w 6128435"/>
              <a:gd name="connsiteY91" fmla="*/ 4101899 h 6858000"/>
              <a:gd name="connsiteX92" fmla="*/ 5885314 w 6128435"/>
              <a:gd name="connsiteY92" fmla="*/ 4108387 h 6858000"/>
              <a:gd name="connsiteX93" fmla="*/ 5894095 w 6128435"/>
              <a:gd name="connsiteY93" fmla="*/ 4128857 h 6858000"/>
              <a:gd name="connsiteX94" fmla="*/ 5898339 w 6128435"/>
              <a:gd name="connsiteY94" fmla="*/ 4140800 h 6858000"/>
              <a:gd name="connsiteX95" fmla="*/ 5899734 w 6128435"/>
              <a:gd name="connsiteY95" fmla="*/ 4145632 h 6858000"/>
              <a:gd name="connsiteX96" fmla="*/ 5897098 w 6128435"/>
              <a:gd name="connsiteY96" fmla="*/ 4157819 h 6858000"/>
              <a:gd name="connsiteX97" fmla="*/ 5903513 w 6128435"/>
              <a:gd name="connsiteY97" fmla="*/ 4187661 h 6858000"/>
              <a:gd name="connsiteX98" fmla="*/ 5917114 w 6128435"/>
              <a:gd name="connsiteY98" fmla="*/ 4213096 h 6858000"/>
              <a:gd name="connsiteX99" fmla="*/ 5921153 w 6128435"/>
              <a:gd name="connsiteY99" fmla="*/ 4236222 h 6858000"/>
              <a:gd name="connsiteX100" fmla="*/ 5924233 w 6128435"/>
              <a:gd name="connsiteY100" fmla="*/ 4242060 h 6858000"/>
              <a:gd name="connsiteX101" fmla="*/ 5928910 w 6128435"/>
              <a:gd name="connsiteY101" fmla="*/ 4300973 h 6858000"/>
              <a:gd name="connsiteX102" fmla="*/ 5939320 w 6128435"/>
              <a:gd name="connsiteY102" fmla="*/ 4340435 h 6858000"/>
              <a:gd name="connsiteX103" fmla="*/ 5946705 w 6128435"/>
              <a:gd name="connsiteY103" fmla="*/ 4428051 h 6858000"/>
              <a:gd name="connsiteX104" fmla="*/ 5949261 w 6128435"/>
              <a:gd name="connsiteY104" fmla="*/ 4449185 h 6858000"/>
              <a:gd name="connsiteX105" fmla="*/ 5957504 w 6128435"/>
              <a:gd name="connsiteY105" fmla="*/ 4465911 h 6858000"/>
              <a:gd name="connsiteX106" fmla="*/ 5964689 w 6128435"/>
              <a:gd name="connsiteY106" fmla="*/ 4468532 h 6858000"/>
              <a:gd name="connsiteX107" fmla="*/ 5967062 w 6128435"/>
              <a:gd name="connsiteY107" fmla="*/ 4479923 h 6858000"/>
              <a:gd name="connsiteX108" fmla="*/ 5968960 w 6128435"/>
              <a:gd name="connsiteY108" fmla="*/ 4482655 h 6858000"/>
              <a:gd name="connsiteX109" fmla="*/ 5978567 w 6128435"/>
              <a:gd name="connsiteY109" fmla="*/ 4498605 h 6858000"/>
              <a:gd name="connsiteX110" fmla="*/ 5980106 w 6128435"/>
              <a:gd name="connsiteY110" fmla="*/ 4585087 h 6858000"/>
              <a:gd name="connsiteX111" fmla="*/ 5998138 w 6128435"/>
              <a:gd name="connsiteY111" fmla="*/ 4697518 h 6858000"/>
              <a:gd name="connsiteX112" fmla="*/ 6013516 w 6128435"/>
              <a:gd name="connsiteY112" fmla="*/ 4786619 h 6858000"/>
              <a:gd name="connsiteX113" fmla="*/ 6025404 w 6128435"/>
              <a:gd name="connsiteY113" fmla="*/ 4858148 h 6858000"/>
              <a:gd name="connsiteX114" fmla="*/ 6007749 w 6128435"/>
              <a:gd name="connsiteY114" fmla="*/ 4964715 h 6858000"/>
              <a:gd name="connsiteX115" fmla="*/ 6005269 w 6128435"/>
              <a:gd name="connsiteY115" fmla="*/ 5150567 h 6858000"/>
              <a:gd name="connsiteX116" fmla="*/ 6001127 w 6128435"/>
              <a:gd name="connsiteY116" fmla="*/ 5164609 h 6858000"/>
              <a:gd name="connsiteX117" fmla="*/ 5996647 w 6128435"/>
              <a:gd name="connsiteY117" fmla="*/ 5185640 h 6858000"/>
              <a:gd name="connsiteX118" fmla="*/ 5998514 w 6128435"/>
              <a:gd name="connsiteY118" fmla="*/ 5189673 h 6858000"/>
              <a:gd name="connsiteX119" fmla="*/ 5995970 w 6128435"/>
              <a:gd name="connsiteY119" fmla="*/ 5221547 h 6858000"/>
              <a:gd name="connsiteX120" fmla="*/ 5997218 w 6128435"/>
              <a:gd name="connsiteY120" fmla="*/ 5222031 h 6858000"/>
              <a:gd name="connsiteX121" fmla="*/ 6002116 w 6128435"/>
              <a:gd name="connsiteY121" fmla="*/ 5231223 h 6858000"/>
              <a:gd name="connsiteX122" fmla="*/ 6008541 w 6128435"/>
              <a:gd name="connsiteY122" fmla="*/ 5248680 h 6858000"/>
              <a:gd name="connsiteX123" fmla="*/ 6039260 w 6128435"/>
              <a:gd name="connsiteY123" fmla="*/ 5289518 h 6858000"/>
              <a:gd name="connsiteX124" fmla="*/ 6036748 w 6128435"/>
              <a:gd name="connsiteY124" fmla="*/ 5322752 h 6858000"/>
              <a:gd name="connsiteX125" fmla="*/ 6036943 w 6128435"/>
              <a:gd name="connsiteY125" fmla="*/ 5329480 h 6858000"/>
              <a:gd name="connsiteX126" fmla="*/ 6037236 w 6128435"/>
              <a:gd name="connsiteY126" fmla="*/ 5329634 h 6858000"/>
              <a:gd name="connsiteX127" fmla="*/ 6038019 w 6128435"/>
              <a:gd name="connsiteY127" fmla="*/ 5336764 h 6858000"/>
              <a:gd name="connsiteX128" fmla="*/ 6037298 w 6128435"/>
              <a:gd name="connsiteY128" fmla="*/ 5341753 h 6858000"/>
              <a:gd name="connsiteX129" fmla="*/ 6037677 w 6128435"/>
              <a:gd name="connsiteY129" fmla="*/ 5354807 h 6858000"/>
              <a:gd name="connsiteX130" fmla="*/ 6039728 w 6128435"/>
              <a:gd name="connsiteY130" fmla="*/ 5359416 h 6858000"/>
              <a:gd name="connsiteX131" fmla="*/ 6043311 w 6128435"/>
              <a:gd name="connsiteY131" fmla="*/ 5361407 h 6858000"/>
              <a:gd name="connsiteX132" fmla="*/ 6042954 w 6128435"/>
              <a:gd name="connsiteY132" fmla="*/ 5362576 h 6858000"/>
              <a:gd name="connsiteX133" fmla="*/ 6053435 w 6128435"/>
              <a:gd name="connsiteY133" fmla="*/ 5387547 h 6858000"/>
              <a:gd name="connsiteX134" fmla="*/ 6065933 w 6128435"/>
              <a:gd name="connsiteY134" fmla="*/ 5443002 h 6858000"/>
              <a:gd name="connsiteX135" fmla="*/ 6068640 w 6128435"/>
              <a:gd name="connsiteY135" fmla="*/ 5474503 h 6858000"/>
              <a:gd name="connsiteX136" fmla="*/ 6080922 w 6128435"/>
              <a:gd name="connsiteY136" fmla="*/ 5561070 h 6858000"/>
              <a:gd name="connsiteX137" fmla="*/ 6096949 w 6128435"/>
              <a:gd name="connsiteY137" fmla="*/ 5648179 h 6858000"/>
              <a:gd name="connsiteX138" fmla="*/ 6125703 w 6128435"/>
              <a:gd name="connsiteY138" fmla="*/ 5692894 h 6858000"/>
              <a:gd name="connsiteX139" fmla="*/ 6126670 w 6128435"/>
              <a:gd name="connsiteY139" fmla="*/ 5697882 h 6858000"/>
              <a:gd name="connsiteX140" fmla="*/ 6124061 w 6128435"/>
              <a:gd name="connsiteY140" fmla="*/ 5710294 h 6858000"/>
              <a:gd name="connsiteX141" fmla="*/ 6122213 w 6128435"/>
              <a:gd name="connsiteY141" fmla="*/ 5714762 h 6858000"/>
              <a:gd name="connsiteX142" fmla="*/ 6121353 w 6128435"/>
              <a:gd name="connsiteY142" fmla="*/ 5721725 h 6858000"/>
              <a:gd name="connsiteX143" fmla="*/ 6121607 w 6128435"/>
              <a:gd name="connsiteY143" fmla="*/ 5721959 h 6858000"/>
              <a:gd name="connsiteX144" fmla="*/ 6120262 w 6128435"/>
              <a:gd name="connsiteY144" fmla="*/ 5728358 h 6858000"/>
              <a:gd name="connsiteX145" fmla="*/ 6110194 w 6128435"/>
              <a:gd name="connsiteY145" fmla="*/ 5758853 h 6858000"/>
              <a:gd name="connsiteX146" fmla="*/ 6127519 w 6128435"/>
              <a:gd name="connsiteY146" fmla="*/ 5865775 h 6858000"/>
              <a:gd name="connsiteX147" fmla="*/ 6128435 w 6128435"/>
              <a:gd name="connsiteY147" fmla="*/ 5870164 h 6858000"/>
              <a:gd name="connsiteX148" fmla="*/ 6119217 w 6128435"/>
              <a:gd name="connsiteY148" fmla="*/ 5888542 h 6858000"/>
              <a:gd name="connsiteX149" fmla="*/ 6115966 w 6128435"/>
              <a:gd name="connsiteY149" fmla="*/ 5898387 h 6858000"/>
              <a:gd name="connsiteX150" fmla="*/ 6111924 w 6128435"/>
              <a:gd name="connsiteY150" fmla="*/ 5900444 h 6858000"/>
              <a:gd name="connsiteX151" fmla="*/ 6108716 w 6128435"/>
              <a:gd name="connsiteY151" fmla="*/ 5915345 h 6858000"/>
              <a:gd name="connsiteX152" fmla="*/ 6109524 w 6128435"/>
              <a:gd name="connsiteY152" fmla="*/ 5917328 h 6858000"/>
              <a:gd name="connsiteX153" fmla="*/ 6102493 w 6128435"/>
              <a:gd name="connsiteY153" fmla="*/ 5928602 h 6858000"/>
              <a:gd name="connsiteX154" fmla="*/ 6056863 w 6128435"/>
              <a:gd name="connsiteY154" fmla="*/ 6000643 h 6858000"/>
              <a:gd name="connsiteX155" fmla="*/ 6045436 w 6128435"/>
              <a:gd name="connsiteY155" fmla="*/ 6124480 h 6858000"/>
              <a:gd name="connsiteX156" fmla="*/ 6030489 w 6128435"/>
              <a:gd name="connsiteY156" fmla="*/ 6317666 h 6858000"/>
              <a:gd name="connsiteX157" fmla="*/ 6007492 w 6128435"/>
              <a:gd name="connsiteY157" fmla="*/ 6440818 h 6858000"/>
              <a:gd name="connsiteX158" fmla="*/ 6009467 w 6128435"/>
              <a:gd name="connsiteY158" fmla="*/ 6487076 h 6858000"/>
              <a:gd name="connsiteX159" fmla="*/ 5995064 w 6128435"/>
              <a:gd name="connsiteY159" fmla="*/ 6540791 h 6858000"/>
              <a:gd name="connsiteX160" fmla="*/ 5996309 w 6128435"/>
              <a:gd name="connsiteY160" fmla="*/ 6543961 h 6858000"/>
              <a:gd name="connsiteX161" fmla="*/ 5996048 w 6128435"/>
              <a:gd name="connsiteY161" fmla="*/ 6555444 h 6858000"/>
              <a:gd name="connsiteX162" fmla="*/ 6002524 w 6128435"/>
              <a:gd name="connsiteY162" fmla="*/ 6560188 h 6858000"/>
              <a:gd name="connsiteX163" fmla="*/ 6006823 w 6128435"/>
              <a:gd name="connsiteY163" fmla="*/ 6578546 h 6858000"/>
              <a:gd name="connsiteX164" fmla="*/ 6004510 w 6128435"/>
              <a:gd name="connsiteY164" fmla="*/ 6599256 h 6858000"/>
              <a:gd name="connsiteX165" fmla="*/ 5986207 w 6128435"/>
              <a:gd name="connsiteY165" fmla="*/ 6695855 h 6858000"/>
              <a:gd name="connsiteX166" fmla="*/ 5979428 w 6128435"/>
              <a:gd name="connsiteY166" fmla="*/ 6754678 h 6858000"/>
              <a:gd name="connsiteX167" fmla="*/ 5983398 w 6128435"/>
              <a:gd name="connsiteY167" fmla="*/ 6778641 h 6858000"/>
              <a:gd name="connsiteX168" fmla="*/ 5984543 w 6128435"/>
              <a:gd name="connsiteY168" fmla="*/ 6811016 h 6858000"/>
              <a:gd name="connsiteX169" fmla="*/ 5981802 w 6128435"/>
              <a:gd name="connsiteY169" fmla="*/ 6838578 h 6858000"/>
              <a:gd name="connsiteX170" fmla="*/ 5979671 w 6128435"/>
              <a:gd name="connsiteY170" fmla="*/ 6858000 h 6858000"/>
              <a:gd name="connsiteX171" fmla="*/ 0 w 6128435"/>
              <a:gd name="connsiteY171" fmla="*/ 6858000 h 6858000"/>
              <a:gd name="connsiteX172" fmla="*/ 0 w 6128435"/>
              <a:gd name="connsiteY172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1013 w 6128435"/>
              <a:gd name="connsiteY57" fmla="*/ 2973461 h 6858000"/>
              <a:gd name="connsiteX58" fmla="*/ 5482045 w 6128435"/>
              <a:gd name="connsiteY58" fmla="*/ 2984371 h 6858000"/>
              <a:gd name="connsiteX59" fmla="*/ 5479405 w 6128435"/>
              <a:gd name="connsiteY59" fmla="*/ 2988507 h 6858000"/>
              <a:gd name="connsiteX60" fmla="*/ 5482415 w 6128435"/>
              <a:gd name="connsiteY60" fmla="*/ 3004079 h 6858000"/>
              <a:gd name="connsiteX61" fmla="*/ 5483865 w 6128435"/>
              <a:gd name="connsiteY61" fmla="*/ 3005467 h 6858000"/>
              <a:gd name="connsiteX62" fmla="*/ 5482236 w 6128435"/>
              <a:gd name="connsiteY62" fmla="*/ 3019791 h 6858000"/>
              <a:gd name="connsiteX63" fmla="*/ 5475895 w 6128435"/>
              <a:gd name="connsiteY63" fmla="*/ 3033578 h 6858000"/>
              <a:gd name="connsiteX64" fmla="*/ 5477595 w 6128435"/>
              <a:gd name="connsiteY64" fmla="*/ 3250534 h 6858000"/>
              <a:gd name="connsiteX65" fmla="*/ 5532836 w 6128435"/>
              <a:gd name="connsiteY65" fmla="*/ 3353840 h 6858000"/>
              <a:gd name="connsiteX66" fmla="*/ 5561229 w 6128435"/>
              <a:gd name="connsiteY66" fmla="*/ 3395784 h 6858000"/>
              <a:gd name="connsiteX67" fmla="*/ 5589758 w 6128435"/>
              <a:gd name="connsiteY67" fmla="*/ 3506453 h 6858000"/>
              <a:gd name="connsiteX68" fmla="*/ 5596144 w 6128435"/>
              <a:gd name="connsiteY68" fmla="*/ 3534624 h 6858000"/>
              <a:gd name="connsiteX69" fmla="*/ 5597750 w 6128435"/>
              <a:gd name="connsiteY69" fmla="*/ 3534129 h 6858000"/>
              <a:gd name="connsiteX70" fmla="*/ 5599700 w 6128435"/>
              <a:gd name="connsiteY70" fmla="*/ 3547221 h 6858000"/>
              <a:gd name="connsiteX71" fmla="*/ 5615031 w 6128435"/>
              <a:gd name="connsiteY71" fmla="*/ 3557482 h 6858000"/>
              <a:gd name="connsiteX72" fmla="*/ 5618377 w 6128435"/>
              <a:gd name="connsiteY72" fmla="*/ 3588431 h 6858000"/>
              <a:gd name="connsiteX73" fmla="*/ 5612155 w 6128435"/>
              <a:gd name="connsiteY73" fmla="*/ 3589869 h 6858000"/>
              <a:gd name="connsiteX74" fmla="*/ 5620843 w 6128435"/>
              <a:gd name="connsiteY74" fmla="*/ 3606745 h 6858000"/>
              <a:gd name="connsiteX75" fmla="*/ 5655472 w 6128435"/>
              <a:gd name="connsiteY75" fmla="*/ 3678877 h 6858000"/>
              <a:gd name="connsiteX76" fmla="*/ 5680448 w 6128435"/>
              <a:gd name="connsiteY76" fmla="*/ 3717760 h 6858000"/>
              <a:gd name="connsiteX77" fmla="*/ 5683015 w 6128435"/>
              <a:gd name="connsiteY77" fmla="*/ 3762025 h 6858000"/>
              <a:gd name="connsiteX78" fmla="*/ 5696643 w 6128435"/>
              <a:gd name="connsiteY78" fmla="*/ 3773888 h 6858000"/>
              <a:gd name="connsiteX79" fmla="*/ 5699203 w 6128435"/>
              <a:gd name="connsiteY79" fmla="*/ 3775823 h 6858000"/>
              <a:gd name="connsiteX80" fmla="*/ 5704824 w 6128435"/>
              <a:gd name="connsiteY80" fmla="*/ 3785966 h 6858000"/>
              <a:gd name="connsiteX81" fmla="*/ 5712204 w 6128435"/>
              <a:gd name="connsiteY81" fmla="*/ 3785830 h 6858000"/>
              <a:gd name="connsiteX82" fmla="*/ 5724816 w 6128435"/>
              <a:gd name="connsiteY82" fmla="*/ 3798949 h 6858000"/>
              <a:gd name="connsiteX83" fmla="*/ 5733539 w 6128435"/>
              <a:gd name="connsiteY83" fmla="*/ 3818457 h 6858000"/>
              <a:gd name="connsiteX84" fmla="*/ 5768491 w 6128435"/>
              <a:gd name="connsiteY84" fmla="*/ 3914399 h 6858000"/>
              <a:gd name="connsiteX85" fmla="*/ 5793123 w 6128435"/>
              <a:gd name="connsiteY85" fmla="*/ 3969952 h 6858000"/>
              <a:gd name="connsiteX86" fmla="*/ 5808321 w 6128435"/>
              <a:gd name="connsiteY86" fmla="*/ 3988153 h 6858000"/>
              <a:gd name="connsiteX87" fmla="*/ 5825621 w 6128435"/>
              <a:gd name="connsiteY87" fmla="*/ 4015525 h 6858000"/>
              <a:gd name="connsiteX88" fmla="*/ 5860672 w 6128435"/>
              <a:gd name="connsiteY88" fmla="*/ 4061579 h 6858000"/>
              <a:gd name="connsiteX89" fmla="*/ 5872173 w 6128435"/>
              <a:gd name="connsiteY89" fmla="*/ 4088497 h 6858000"/>
              <a:gd name="connsiteX90" fmla="*/ 5883705 w 6128435"/>
              <a:gd name="connsiteY90" fmla="*/ 4101899 h 6858000"/>
              <a:gd name="connsiteX91" fmla="*/ 5885314 w 6128435"/>
              <a:gd name="connsiteY91" fmla="*/ 4108387 h 6858000"/>
              <a:gd name="connsiteX92" fmla="*/ 5894095 w 6128435"/>
              <a:gd name="connsiteY92" fmla="*/ 4128857 h 6858000"/>
              <a:gd name="connsiteX93" fmla="*/ 5898339 w 6128435"/>
              <a:gd name="connsiteY93" fmla="*/ 4140800 h 6858000"/>
              <a:gd name="connsiteX94" fmla="*/ 5899734 w 6128435"/>
              <a:gd name="connsiteY94" fmla="*/ 4145632 h 6858000"/>
              <a:gd name="connsiteX95" fmla="*/ 5897098 w 6128435"/>
              <a:gd name="connsiteY95" fmla="*/ 4157819 h 6858000"/>
              <a:gd name="connsiteX96" fmla="*/ 5903513 w 6128435"/>
              <a:gd name="connsiteY96" fmla="*/ 4187661 h 6858000"/>
              <a:gd name="connsiteX97" fmla="*/ 5917114 w 6128435"/>
              <a:gd name="connsiteY97" fmla="*/ 4213096 h 6858000"/>
              <a:gd name="connsiteX98" fmla="*/ 5921153 w 6128435"/>
              <a:gd name="connsiteY98" fmla="*/ 4236222 h 6858000"/>
              <a:gd name="connsiteX99" fmla="*/ 5924233 w 6128435"/>
              <a:gd name="connsiteY99" fmla="*/ 4242060 h 6858000"/>
              <a:gd name="connsiteX100" fmla="*/ 5928910 w 6128435"/>
              <a:gd name="connsiteY100" fmla="*/ 4300973 h 6858000"/>
              <a:gd name="connsiteX101" fmla="*/ 5939320 w 6128435"/>
              <a:gd name="connsiteY101" fmla="*/ 4340435 h 6858000"/>
              <a:gd name="connsiteX102" fmla="*/ 5946705 w 6128435"/>
              <a:gd name="connsiteY102" fmla="*/ 4428051 h 6858000"/>
              <a:gd name="connsiteX103" fmla="*/ 5949261 w 6128435"/>
              <a:gd name="connsiteY103" fmla="*/ 4449185 h 6858000"/>
              <a:gd name="connsiteX104" fmla="*/ 5957504 w 6128435"/>
              <a:gd name="connsiteY104" fmla="*/ 4465911 h 6858000"/>
              <a:gd name="connsiteX105" fmla="*/ 5964689 w 6128435"/>
              <a:gd name="connsiteY105" fmla="*/ 4468532 h 6858000"/>
              <a:gd name="connsiteX106" fmla="*/ 5967062 w 6128435"/>
              <a:gd name="connsiteY106" fmla="*/ 4479923 h 6858000"/>
              <a:gd name="connsiteX107" fmla="*/ 5968960 w 6128435"/>
              <a:gd name="connsiteY107" fmla="*/ 4482655 h 6858000"/>
              <a:gd name="connsiteX108" fmla="*/ 5978567 w 6128435"/>
              <a:gd name="connsiteY108" fmla="*/ 4498605 h 6858000"/>
              <a:gd name="connsiteX109" fmla="*/ 5980106 w 6128435"/>
              <a:gd name="connsiteY109" fmla="*/ 4585087 h 6858000"/>
              <a:gd name="connsiteX110" fmla="*/ 5998138 w 6128435"/>
              <a:gd name="connsiteY110" fmla="*/ 4697518 h 6858000"/>
              <a:gd name="connsiteX111" fmla="*/ 6013516 w 6128435"/>
              <a:gd name="connsiteY111" fmla="*/ 4786619 h 6858000"/>
              <a:gd name="connsiteX112" fmla="*/ 6025404 w 6128435"/>
              <a:gd name="connsiteY112" fmla="*/ 4858148 h 6858000"/>
              <a:gd name="connsiteX113" fmla="*/ 6007749 w 6128435"/>
              <a:gd name="connsiteY113" fmla="*/ 4964715 h 6858000"/>
              <a:gd name="connsiteX114" fmla="*/ 6005269 w 6128435"/>
              <a:gd name="connsiteY114" fmla="*/ 5150567 h 6858000"/>
              <a:gd name="connsiteX115" fmla="*/ 6001127 w 6128435"/>
              <a:gd name="connsiteY115" fmla="*/ 5164609 h 6858000"/>
              <a:gd name="connsiteX116" fmla="*/ 5996647 w 6128435"/>
              <a:gd name="connsiteY116" fmla="*/ 5185640 h 6858000"/>
              <a:gd name="connsiteX117" fmla="*/ 5998514 w 6128435"/>
              <a:gd name="connsiteY117" fmla="*/ 5189673 h 6858000"/>
              <a:gd name="connsiteX118" fmla="*/ 5995970 w 6128435"/>
              <a:gd name="connsiteY118" fmla="*/ 5221547 h 6858000"/>
              <a:gd name="connsiteX119" fmla="*/ 5997218 w 6128435"/>
              <a:gd name="connsiteY119" fmla="*/ 5222031 h 6858000"/>
              <a:gd name="connsiteX120" fmla="*/ 6002116 w 6128435"/>
              <a:gd name="connsiteY120" fmla="*/ 5231223 h 6858000"/>
              <a:gd name="connsiteX121" fmla="*/ 6008541 w 6128435"/>
              <a:gd name="connsiteY121" fmla="*/ 5248680 h 6858000"/>
              <a:gd name="connsiteX122" fmla="*/ 6039260 w 6128435"/>
              <a:gd name="connsiteY122" fmla="*/ 5289518 h 6858000"/>
              <a:gd name="connsiteX123" fmla="*/ 6036748 w 6128435"/>
              <a:gd name="connsiteY123" fmla="*/ 5322752 h 6858000"/>
              <a:gd name="connsiteX124" fmla="*/ 6036943 w 6128435"/>
              <a:gd name="connsiteY124" fmla="*/ 5329480 h 6858000"/>
              <a:gd name="connsiteX125" fmla="*/ 6037236 w 6128435"/>
              <a:gd name="connsiteY125" fmla="*/ 5329634 h 6858000"/>
              <a:gd name="connsiteX126" fmla="*/ 6038019 w 6128435"/>
              <a:gd name="connsiteY126" fmla="*/ 5336764 h 6858000"/>
              <a:gd name="connsiteX127" fmla="*/ 6037298 w 6128435"/>
              <a:gd name="connsiteY127" fmla="*/ 5341753 h 6858000"/>
              <a:gd name="connsiteX128" fmla="*/ 6037677 w 6128435"/>
              <a:gd name="connsiteY128" fmla="*/ 5354807 h 6858000"/>
              <a:gd name="connsiteX129" fmla="*/ 6039728 w 6128435"/>
              <a:gd name="connsiteY129" fmla="*/ 5359416 h 6858000"/>
              <a:gd name="connsiteX130" fmla="*/ 6043311 w 6128435"/>
              <a:gd name="connsiteY130" fmla="*/ 5361407 h 6858000"/>
              <a:gd name="connsiteX131" fmla="*/ 6042954 w 6128435"/>
              <a:gd name="connsiteY131" fmla="*/ 5362576 h 6858000"/>
              <a:gd name="connsiteX132" fmla="*/ 6053435 w 6128435"/>
              <a:gd name="connsiteY132" fmla="*/ 5387547 h 6858000"/>
              <a:gd name="connsiteX133" fmla="*/ 6065933 w 6128435"/>
              <a:gd name="connsiteY133" fmla="*/ 5443002 h 6858000"/>
              <a:gd name="connsiteX134" fmla="*/ 6068640 w 6128435"/>
              <a:gd name="connsiteY134" fmla="*/ 5474503 h 6858000"/>
              <a:gd name="connsiteX135" fmla="*/ 6080922 w 6128435"/>
              <a:gd name="connsiteY135" fmla="*/ 5561070 h 6858000"/>
              <a:gd name="connsiteX136" fmla="*/ 6096949 w 6128435"/>
              <a:gd name="connsiteY136" fmla="*/ 5648179 h 6858000"/>
              <a:gd name="connsiteX137" fmla="*/ 6125703 w 6128435"/>
              <a:gd name="connsiteY137" fmla="*/ 5692894 h 6858000"/>
              <a:gd name="connsiteX138" fmla="*/ 6126670 w 6128435"/>
              <a:gd name="connsiteY138" fmla="*/ 5697882 h 6858000"/>
              <a:gd name="connsiteX139" fmla="*/ 6124061 w 6128435"/>
              <a:gd name="connsiteY139" fmla="*/ 5710294 h 6858000"/>
              <a:gd name="connsiteX140" fmla="*/ 6122213 w 6128435"/>
              <a:gd name="connsiteY140" fmla="*/ 5714762 h 6858000"/>
              <a:gd name="connsiteX141" fmla="*/ 6121353 w 6128435"/>
              <a:gd name="connsiteY141" fmla="*/ 5721725 h 6858000"/>
              <a:gd name="connsiteX142" fmla="*/ 6121607 w 6128435"/>
              <a:gd name="connsiteY142" fmla="*/ 5721959 h 6858000"/>
              <a:gd name="connsiteX143" fmla="*/ 6120262 w 6128435"/>
              <a:gd name="connsiteY143" fmla="*/ 5728358 h 6858000"/>
              <a:gd name="connsiteX144" fmla="*/ 6110194 w 6128435"/>
              <a:gd name="connsiteY144" fmla="*/ 5758853 h 6858000"/>
              <a:gd name="connsiteX145" fmla="*/ 6127519 w 6128435"/>
              <a:gd name="connsiteY145" fmla="*/ 5865775 h 6858000"/>
              <a:gd name="connsiteX146" fmla="*/ 6128435 w 6128435"/>
              <a:gd name="connsiteY146" fmla="*/ 5870164 h 6858000"/>
              <a:gd name="connsiteX147" fmla="*/ 6119217 w 6128435"/>
              <a:gd name="connsiteY147" fmla="*/ 5888542 h 6858000"/>
              <a:gd name="connsiteX148" fmla="*/ 6115966 w 6128435"/>
              <a:gd name="connsiteY148" fmla="*/ 5898387 h 6858000"/>
              <a:gd name="connsiteX149" fmla="*/ 6111924 w 6128435"/>
              <a:gd name="connsiteY149" fmla="*/ 5900444 h 6858000"/>
              <a:gd name="connsiteX150" fmla="*/ 6108716 w 6128435"/>
              <a:gd name="connsiteY150" fmla="*/ 5915345 h 6858000"/>
              <a:gd name="connsiteX151" fmla="*/ 6109524 w 6128435"/>
              <a:gd name="connsiteY151" fmla="*/ 5917328 h 6858000"/>
              <a:gd name="connsiteX152" fmla="*/ 6102493 w 6128435"/>
              <a:gd name="connsiteY152" fmla="*/ 5928602 h 6858000"/>
              <a:gd name="connsiteX153" fmla="*/ 6056863 w 6128435"/>
              <a:gd name="connsiteY153" fmla="*/ 6000643 h 6858000"/>
              <a:gd name="connsiteX154" fmla="*/ 6045436 w 6128435"/>
              <a:gd name="connsiteY154" fmla="*/ 6124480 h 6858000"/>
              <a:gd name="connsiteX155" fmla="*/ 6030489 w 6128435"/>
              <a:gd name="connsiteY155" fmla="*/ 6317666 h 6858000"/>
              <a:gd name="connsiteX156" fmla="*/ 6007492 w 6128435"/>
              <a:gd name="connsiteY156" fmla="*/ 6440818 h 6858000"/>
              <a:gd name="connsiteX157" fmla="*/ 6009467 w 6128435"/>
              <a:gd name="connsiteY157" fmla="*/ 6487076 h 6858000"/>
              <a:gd name="connsiteX158" fmla="*/ 5995064 w 6128435"/>
              <a:gd name="connsiteY158" fmla="*/ 6540791 h 6858000"/>
              <a:gd name="connsiteX159" fmla="*/ 5996309 w 6128435"/>
              <a:gd name="connsiteY159" fmla="*/ 6543961 h 6858000"/>
              <a:gd name="connsiteX160" fmla="*/ 5996048 w 6128435"/>
              <a:gd name="connsiteY160" fmla="*/ 6555444 h 6858000"/>
              <a:gd name="connsiteX161" fmla="*/ 6002524 w 6128435"/>
              <a:gd name="connsiteY161" fmla="*/ 6560188 h 6858000"/>
              <a:gd name="connsiteX162" fmla="*/ 6006823 w 6128435"/>
              <a:gd name="connsiteY162" fmla="*/ 6578546 h 6858000"/>
              <a:gd name="connsiteX163" fmla="*/ 6004510 w 6128435"/>
              <a:gd name="connsiteY163" fmla="*/ 6599256 h 6858000"/>
              <a:gd name="connsiteX164" fmla="*/ 5986207 w 6128435"/>
              <a:gd name="connsiteY164" fmla="*/ 6695855 h 6858000"/>
              <a:gd name="connsiteX165" fmla="*/ 5979428 w 6128435"/>
              <a:gd name="connsiteY165" fmla="*/ 6754678 h 6858000"/>
              <a:gd name="connsiteX166" fmla="*/ 5983398 w 6128435"/>
              <a:gd name="connsiteY166" fmla="*/ 6778641 h 6858000"/>
              <a:gd name="connsiteX167" fmla="*/ 5984543 w 6128435"/>
              <a:gd name="connsiteY167" fmla="*/ 6811016 h 6858000"/>
              <a:gd name="connsiteX168" fmla="*/ 5981802 w 6128435"/>
              <a:gd name="connsiteY168" fmla="*/ 6838578 h 6858000"/>
              <a:gd name="connsiteX169" fmla="*/ 5979671 w 6128435"/>
              <a:gd name="connsiteY169" fmla="*/ 6858000 h 6858000"/>
              <a:gd name="connsiteX170" fmla="*/ 0 w 6128435"/>
              <a:gd name="connsiteY170" fmla="*/ 6858000 h 6858000"/>
              <a:gd name="connsiteX171" fmla="*/ 0 w 6128435"/>
              <a:gd name="connsiteY17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1013 w 6128435"/>
              <a:gd name="connsiteY57" fmla="*/ 2973461 h 6858000"/>
              <a:gd name="connsiteX58" fmla="*/ 5482045 w 6128435"/>
              <a:gd name="connsiteY58" fmla="*/ 2984371 h 6858000"/>
              <a:gd name="connsiteX59" fmla="*/ 5479405 w 6128435"/>
              <a:gd name="connsiteY59" fmla="*/ 2988507 h 6858000"/>
              <a:gd name="connsiteX60" fmla="*/ 5482415 w 6128435"/>
              <a:gd name="connsiteY60" fmla="*/ 3004079 h 6858000"/>
              <a:gd name="connsiteX61" fmla="*/ 5483865 w 6128435"/>
              <a:gd name="connsiteY61" fmla="*/ 3005467 h 6858000"/>
              <a:gd name="connsiteX62" fmla="*/ 5482236 w 6128435"/>
              <a:gd name="connsiteY62" fmla="*/ 3019791 h 6858000"/>
              <a:gd name="connsiteX63" fmla="*/ 5475895 w 6128435"/>
              <a:gd name="connsiteY63" fmla="*/ 3033578 h 6858000"/>
              <a:gd name="connsiteX64" fmla="*/ 5477595 w 6128435"/>
              <a:gd name="connsiteY64" fmla="*/ 3250534 h 6858000"/>
              <a:gd name="connsiteX65" fmla="*/ 5532836 w 6128435"/>
              <a:gd name="connsiteY65" fmla="*/ 3353840 h 6858000"/>
              <a:gd name="connsiteX66" fmla="*/ 5561229 w 6128435"/>
              <a:gd name="connsiteY66" fmla="*/ 3395784 h 6858000"/>
              <a:gd name="connsiteX67" fmla="*/ 5589758 w 6128435"/>
              <a:gd name="connsiteY67" fmla="*/ 3506453 h 6858000"/>
              <a:gd name="connsiteX68" fmla="*/ 5596144 w 6128435"/>
              <a:gd name="connsiteY68" fmla="*/ 3534624 h 6858000"/>
              <a:gd name="connsiteX69" fmla="*/ 5597750 w 6128435"/>
              <a:gd name="connsiteY69" fmla="*/ 3534129 h 6858000"/>
              <a:gd name="connsiteX70" fmla="*/ 5599700 w 6128435"/>
              <a:gd name="connsiteY70" fmla="*/ 3547221 h 6858000"/>
              <a:gd name="connsiteX71" fmla="*/ 5615031 w 6128435"/>
              <a:gd name="connsiteY71" fmla="*/ 3557482 h 6858000"/>
              <a:gd name="connsiteX72" fmla="*/ 5618377 w 6128435"/>
              <a:gd name="connsiteY72" fmla="*/ 3588431 h 6858000"/>
              <a:gd name="connsiteX73" fmla="*/ 5612155 w 6128435"/>
              <a:gd name="connsiteY73" fmla="*/ 3589869 h 6858000"/>
              <a:gd name="connsiteX74" fmla="*/ 5620843 w 6128435"/>
              <a:gd name="connsiteY74" fmla="*/ 3606745 h 6858000"/>
              <a:gd name="connsiteX75" fmla="*/ 5655472 w 6128435"/>
              <a:gd name="connsiteY75" fmla="*/ 3678877 h 6858000"/>
              <a:gd name="connsiteX76" fmla="*/ 5680448 w 6128435"/>
              <a:gd name="connsiteY76" fmla="*/ 3717760 h 6858000"/>
              <a:gd name="connsiteX77" fmla="*/ 5683015 w 6128435"/>
              <a:gd name="connsiteY77" fmla="*/ 3762025 h 6858000"/>
              <a:gd name="connsiteX78" fmla="*/ 5696643 w 6128435"/>
              <a:gd name="connsiteY78" fmla="*/ 3773888 h 6858000"/>
              <a:gd name="connsiteX79" fmla="*/ 5699203 w 6128435"/>
              <a:gd name="connsiteY79" fmla="*/ 3775823 h 6858000"/>
              <a:gd name="connsiteX80" fmla="*/ 5704824 w 6128435"/>
              <a:gd name="connsiteY80" fmla="*/ 3785966 h 6858000"/>
              <a:gd name="connsiteX81" fmla="*/ 5712204 w 6128435"/>
              <a:gd name="connsiteY81" fmla="*/ 3785830 h 6858000"/>
              <a:gd name="connsiteX82" fmla="*/ 5724816 w 6128435"/>
              <a:gd name="connsiteY82" fmla="*/ 3798949 h 6858000"/>
              <a:gd name="connsiteX83" fmla="*/ 5733539 w 6128435"/>
              <a:gd name="connsiteY83" fmla="*/ 3818457 h 6858000"/>
              <a:gd name="connsiteX84" fmla="*/ 5768491 w 6128435"/>
              <a:gd name="connsiteY84" fmla="*/ 3914399 h 6858000"/>
              <a:gd name="connsiteX85" fmla="*/ 5793123 w 6128435"/>
              <a:gd name="connsiteY85" fmla="*/ 3969952 h 6858000"/>
              <a:gd name="connsiteX86" fmla="*/ 5808321 w 6128435"/>
              <a:gd name="connsiteY86" fmla="*/ 3988153 h 6858000"/>
              <a:gd name="connsiteX87" fmla="*/ 5825621 w 6128435"/>
              <a:gd name="connsiteY87" fmla="*/ 4015525 h 6858000"/>
              <a:gd name="connsiteX88" fmla="*/ 5860672 w 6128435"/>
              <a:gd name="connsiteY88" fmla="*/ 4061579 h 6858000"/>
              <a:gd name="connsiteX89" fmla="*/ 5872173 w 6128435"/>
              <a:gd name="connsiteY89" fmla="*/ 4088497 h 6858000"/>
              <a:gd name="connsiteX90" fmla="*/ 5883705 w 6128435"/>
              <a:gd name="connsiteY90" fmla="*/ 4101899 h 6858000"/>
              <a:gd name="connsiteX91" fmla="*/ 5885314 w 6128435"/>
              <a:gd name="connsiteY91" fmla="*/ 4108387 h 6858000"/>
              <a:gd name="connsiteX92" fmla="*/ 5894095 w 6128435"/>
              <a:gd name="connsiteY92" fmla="*/ 4128857 h 6858000"/>
              <a:gd name="connsiteX93" fmla="*/ 5898339 w 6128435"/>
              <a:gd name="connsiteY93" fmla="*/ 4140800 h 6858000"/>
              <a:gd name="connsiteX94" fmla="*/ 5899734 w 6128435"/>
              <a:gd name="connsiteY94" fmla="*/ 4145632 h 6858000"/>
              <a:gd name="connsiteX95" fmla="*/ 5897098 w 6128435"/>
              <a:gd name="connsiteY95" fmla="*/ 4157819 h 6858000"/>
              <a:gd name="connsiteX96" fmla="*/ 5903513 w 6128435"/>
              <a:gd name="connsiteY96" fmla="*/ 4187661 h 6858000"/>
              <a:gd name="connsiteX97" fmla="*/ 5917114 w 6128435"/>
              <a:gd name="connsiteY97" fmla="*/ 4213096 h 6858000"/>
              <a:gd name="connsiteX98" fmla="*/ 5921153 w 6128435"/>
              <a:gd name="connsiteY98" fmla="*/ 4236222 h 6858000"/>
              <a:gd name="connsiteX99" fmla="*/ 5924233 w 6128435"/>
              <a:gd name="connsiteY99" fmla="*/ 4242060 h 6858000"/>
              <a:gd name="connsiteX100" fmla="*/ 5928910 w 6128435"/>
              <a:gd name="connsiteY100" fmla="*/ 4300973 h 6858000"/>
              <a:gd name="connsiteX101" fmla="*/ 5939320 w 6128435"/>
              <a:gd name="connsiteY101" fmla="*/ 4340435 h 6858000"/>
              <a:gd name="connsiteX102" fmla="*/ 5946705 w 6128435"/>
              <a:gd name="connsiteY102" fmla="*/ 4428051 h 6858000"/>
              <a:gd name="connsiteX103" fmla="*/ 5949261 w 6128435"/>
              <a:gd name="connsiteY103" fmla="*/ 4449185 h 6858000"/>
              <a:gd name="connsiteX104" fmla="*/ 5957504 w 6128435"/>
              <a:gd name="connsiteY104" fmla="*/ 4465911 h 6858000"/>
              <a:gd name="connsiteX105" fmla="*/ 5964689 w 6128435"/>
              <a:gd name="connsiteY105" fmla="*/ 4468532 h 6858000"/>
              <a:gd name="connsiteX106" fmla="*/ 5967062 w 6128435"/>
              <a:gd name="connsiteY106" fmla="*/ 4479923 h 6858000"/>
              <a:gd name="connsiteX107" fmla="*/ 5968960 w 6128435"/>
              <a:gd name="connsiteY107" fmla="*/ 4482655 h 6858000"/>
              <a:gd name="connsiteX108" fmla="*/ 5978567 w 6128435"/>
              <a:gd name="connsiteY108" fmla="*/ 4498605 h 6858000"/>
              <a:gd name="connsiteX109" fmla="*/ 5980106 w 6128435"/>
              <a:gd name="connsiteY109" fmla="*/ 4585087 h 6858000"/>
              <a:gd name="connsiteX110" fmla="*/ 5998138 w 6128435"/>
              <a:gd name="connsiteY110" fmla="*/ 4697518 h 6858000"/>
              <a:gd name="connsiteX111" fmla="*/ 6013516 w 6128435"/>
              <a:gd name="connsiteY111" fmla="*/ 4786619 h 6858000"/>
              <a:gd name="connsiteX112" fmla="*/ 6025404 w 6128435"/>
              <a:gd name="connsiteY112" fmla="*/ 4858148 h 6858000"/>
              <a:gd name="connsiteX113" fmla="*/ 6007749 w 6128435"/>
              <a:gd name="connsiteY113" fmla="*/ 4964715 h 6858000"/>
              <a:gd name="connsiteX114" fmla="*/ 6005269 w 6128435"/>
              <a:gd name="connsiteY114" fmla="*/ 5150567 h 6858000"/>
              <a:gd name="connsiteX115" fmla="*/ 6001127 w 6128435"/>
              <a:gd name="connsiteY115" fmla="*/ 5164609 h 6858000"/>
              <a:gd name="connsiteX116" fmla="*/ 5996647 w 6128435"/>
              <a:gd name="connsiteY116" fmla="*/ 5185640 h 6858000"/>
              <a:gd name="connsiteX117" fmla="*/ 5998514 w 6128435"/>
              <a:gd name="connsiteY117" fmla="*/ 5189673 h 6858000"/>
              <a:gd name="connsiteX118" fmla="*/ 5995970 w 6128435"/>
              <a:gd name="connsiteY118" fmla="*/ 5221547 h 6858000"/>
              <a:gd name="connsiteX119" fmla="*/ 5997218 w 6128435"/>
              <a:gd name="connsiteY119" fmla="*/ 5222031 h 6858000"/>
              <a:gd name="connsiteX120" fmla="*/ 6002116 w 6128435"/>
              <a:gd name="connsiteY120" fmla="*/ 5231223 h 6858000"/>
              <a:gd name="connsiteX121" fmla="*/ 6008541 w 6128435"/>
              <a:gd name="connsiteY121" fmla="*/ 5248680 h 6858000"/>
              <a:gd name="connsiteX122" fmla="*/ 6039260 w 6128435"/>
              <a:gd name="connsiteY122" fmla="*/ 5289518 h 6858000"/>
              <a:gd name="connsiteX123" fmla="*/ 6036748 w 6128435"/>
              <a:gd name="connsiteY123" fmla="*/ 5322752 h 6858000"/>
              <a:gd name="connsiteX124" fmla="*/ 6036943 w 6128435"/>
              <a:gd name="connsiteY124" fmla="*/ 5329480 h 6858000"/>
              <a:gd name="connsiteX125" fmla="*/ 6037236 w 6128435"/>
              <a:gd name="connsiteY125" fmla="*/ 5329634 h 6858000"/>
              <a:gd name="connsiteX126" fmla="*/ 6038019 w 6128435"/>
              <a:gd name="connsiteY126" fmla="*/ 5336764 h 6858000"/>
              <a:gd name="connsiteX127" fmla="*/ 6037298 w 6128435"/>
              <a:gd name="connsiteY127" fmla="*/ 5341753 h 6858000"/>
              <a:gd name="connsiteX128" fmla="*/ 6037677 w 6128435"/>
              <a:gd name="connsiteY128" fmla="*/ 5354807 h 6858000"/>
              <a:gd name="connsiteX129" fmla="*/ 6039728 w 6128435"/>
              <a:gd name="connsiteY129" fmla="*/ 5359416 h 6858000"/>
              <a:gd name="connsiteX130" fmla="*/ 6043311 w 6128435"/>
              <a:gd name="connsiteY130" fmla="*/ 5361407 h 6858000"/>
              <a:gd name="connsiteX131" fmla="*/ 6042954 w 6128435"/>
              <a:gd name="connsiteY131" fmla="*/ 5362576 h 6858000"/>
              <a:gd name="connsiteX132" fmla="*/ 6053435 w 6128435"/>
              <a:gd name="connsiteY132" fmla="*/ 5387547 h 6858000"/>
              <a:gd name="connsiteX133" fmla="*/ 6065933 w 6128435"/>
              <a:gd name="connsiteY133" fmla="*/ 5443002 h 6858000"/>
              <a:gd name="connsiteX134" fmla="*/ 6068640 w 6128435"/>
              <a:gd name="connsiteY134" fmla="*/ 5474503 h 6858000"/>
              <a:gd name="connsiteX135" fmla="*/ 6080922 w 6128435"/>
              <a:gd name="connsiteY135" fmla="*/ 5561070 h 6858000"/>
              <a:gd name="connsiteX136" fmla="*/ 6096949 w 6128435"/>
              <a:gd name="connsiteY136" fmla="*/ 5648179 h 6858000"/>
              <a:gd name="connsiteX137" fmla="*/ 6125703 w 6128435"/>
              <a:gd name="connsiteY137" fmla="*/ 5692894 h 6858000"/>
              <a:gd name="connsiteX138" fmla="*/ 6126670 w 6128435"/>
              <a:gd name="connsiteY138" fmla="*/ 5697882 h 6858000"/>
              <a:gd name="connsiteX139" fmla="*/ 6124061 w 6128435"/>
              <a:gd name="connsiteY139" fmla="*/ 5710294 h 6858000"/>
              <a:gd name="connsiteX140" fmla="*/ 6122213 w 6128435"/>
              <a:gd name="connsiteY140" fmla="*/ 5714762 h 6858000"/>
              <a:gd name="connsiteX141" fmla="*/ 6121353 w 6128435"/>
              <a:gd name="connsiteY141" fmla="*/ 5721725 h 6858000"/>
              <a:gd name="connsiteX142" fmla="*/ 6121607 w 6128435"/>
              <a:gd name="connsiteY142" fmla="*/ 5721959 h 6858000"/>
              <a:gd name="connsiteX143" fmla="*/ 6120262 w 6128435"/>
              <a:gd name="connsiteY143" fmla="*/ 5728358 h 6858000"/>
              <a:gd name="connsiteX144" fmla="*/ 6110194 w 6128435"/>
              <a:gd name="connsiteY144" fmla="*/ 5758853 h 6858000"/>
              <a:gd name="connsiteX145" fmla="*/ 6127519 w 6128435"/>
              <a:gd name="connsiteY145" fmla="*/ 5865775 h 6858000"/>
              <a:gd name="connsiteX146" fmla="*/ 6128435 w 6128435"/>
              <a:gd name="connsiteY146" fmla="*/ 5870164 h 6858000"/>
              <a:gd name="connsiteX147" fmla="*/ 6119217 w 6128435"/>
              <a:gd name="connsiteY147" fmla="*/ 5888542 h 6858000"/>
              <a:gd name="connsiteX148" fmla="*/ 6115966 w 6128435"/>
              <a:gd name="connsiteY148" fmla="*/ 5898387 h 6858000"/>
              <a:gd name="connsiteX149" fmla="*/ 6111924 w 6128435"/>
              <a:gd name="connsiteY149" fmla="*/ 5900444 h 6858000"/>
              <a:gd name="connsiteX150" fmla="*/ 6108716 w 6128435"/>
              <a:gd name="connsiteY150" fmla="*/ 5915345 h 6858000"/>
              <a:gd name="connsiteX151" fmla="*/ 6109524 w 6128435"/>
              <a:gd name="connsiteY151" fmla="*/ 5917328 h 6858000"/>
              <a:gd name="connsiteX152" fmla="*/ 6102493 w 6128435"/>
              <a:gd name="connsiteY152" fmla="*/ 5928602 h 6858000"/>
              <a:gd name="connsiteX153" fmla="*/ 6056863 w 6128435"/>
              <a:gd name="connsiteY153" fmla="*/ 6000643 h 6858000"/>
              <a:gd name="connsiteX154" fmla="*/ 6045436 w 6128435"/>
              <a:gd name="connsiteY154" fmla="*/ 6124480 h 6858000"/>
              <a:gd name="connsiteX155" fmla="*/ 6030489 w 6128435"/>
              <a:gd name="connsiteY155" fmla="*/ 6317666 h 6858000"/>
              <a:gd name="connsiteX156" fmla="*/ 6007492 w 6128435"/>
              <a:gd name="connsiteY156" fmla="*/ 6440818 h 6858000"/>
              <a:gd name="connsiteX157" fmla="*/ 6009467 w 6128435"/>
              <a:gd name="connsiteY157" fmla="*/ 6487076 h 6858000"/>
              <a:gd name="connsiteX158" fmla="*/ 5995064 w 6128435"/>
              <a:gd name="connsiteY158" fmla="*/ 6540791 h 6858000"/>
              <a:gd name="connsiteX159" fmla="*/ 5996309 w 6128435"/>
              <a:gd name="connsiteY159" fmla="*/ 6543961 h 6858000"/>
              <a:gd name="connsiteX160" fmla="*/ 5996048 w 6128435"/>
              <a:gd name="connsiteY160" fmla="*/ 6555444 h 6858000"/>
              <a:gd name="connsiteX161" fmla="*/ 6002524 w 6128435"/>
              <a:gd name="connsiteY161" fmla="*/ 6560188 h 6858000"/>
              <a:gd name="connsiteX162" fmla="*/ 6006823 w 6128435"/>
              <a:gd name="connsiteY162" fmla="*/ 6578546 h 6858000"/>
              <a:gd name="connsiteX163" fmla="*/ 6004510 w 6128435"/>
              <a:gd name="connsiteY163" fmla="*/ 6599256 h 6858000"/>
              <a:gd name="connsiteX164" fmla="*/ 5986207 w 6128435"/>
              <a:gd name="connsiteY164" fmla="*/ 6695855 h 6858000"/>
              <a:gd name="connsiteX165" fmla="*/ 5979428 w 6128435"/>
              <a:gd name="connsiteY165" fmla="*/ 6754678 h 6858000"/>
              <a:gd name="connsiteX166" fmla="*/ 5983398 w 6128435"/>
              <a:gd name="connsiteY166" fmla="*/ 6778641 h 6858000"/>
              <a:gd name="connsiteX167" fmla="*/ 5984543 w 6128435"/>
              <a:gd name="connsiteY167" fmla="*/ 6811016 h 6858000"/>
              <a:gd name="connsiteX168" fmla="*/ 5981802 w 6128435"/>
              <a:gd name="connsiteY168" fmla="*/ 6838578 h 6858000"/>
              <a:gd name="connsiteX169" fmla="*/ 5979671 w 6128435"/>
              <a:gd name="connsiteY169" fmla="*/ 6858000 h 6858000"/>
              <a:gd name="connsiteX170" fmla="*/ 0 w 6128435"/>
              <a:gd name="connsiteY170" fmla="*/ 6858000 h 6858000"/>
              <a:gd name="connsiteX171" fmla="*/ 0 w 6128435"/>
              <a:gd name="connsiteY17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1013 w 6128435"/>
              <a:gd name="connsiteY57" fmla="*/ 2973461 h 6858000"/>
              <a:gd name="connsiteX58" fmla="*/ 5482045 w 6128435"/>
              <a:gd name="connsiteY58" fmla="*/ 2984371 h 6858000"/>
              <a:gd name="connsiteX59" fmla="*/ 5479405 w 6128435"/>
              <a:gd name="connsiteY59" fmla="*/ 2988507 h 6858000"/>
              <a:gd name="connsiteX60" fmla="*/ 5482415 w 6128435"/>
              <a:gd name="connsiteY60" fmla="*/ 3004079 h 6858000"/>
              <a:gd name="connsiteX61" fmla="*/ 5483865 w 6128435"/>
              <a:gd name="connsiteY61" fmla="*/ 3005467 h 6858000"/>
              <a:gd name="connsiteX62" fmla="*/ 5482236 w 6128435"/>
              <a:gd name="connsiteY62" fmla="*/ 3019791 h 6858000"/>
              <a:gd name="connsiteX63" fmla="*/ 5475895 w 6128435"/>
              <a:gd name="connsiteY63" fmla="*/ 3033578 h 6858000"/>
              <a:gd name="connsiteX64" fmla="*/ 5477595 w 6128435"/>
              <a:gd name="connsiteY64" fmla="*/ 3250534 h 6858000"/>
              <a:gd name="connsiteX65" fmla="*/ 5532836 w 6128435"/>
              <a:gd name="connsiteY65" fmla="*/ 3353840 h 6858000"/>
              <a:gd name="connsiteX66" fmla="*/ 5561229 w 6128435"/>
              <a:gd name="connsiteY66" fmla="*/ 3395784 h 6858000"/>
              <a:gd name="connsiteX67" fmla="*/ 5589758 w 6128435"/>
              <a:gd name="connsiteY67" fmla="*/ 3506453 h 6858000"/>
              <a:gd name="connsiteX68" fmla="*/ 5596144 w 6128435"/>
              <a:gd name="connsiteY68" fmla="*/ 3534624 h 6858000"/>
              <a:gd name="connsiteX69" fmla="*/ 5597750 w 6128435"/>
              <a:gd name="connsiteY69" fmla="*/ 3534129 h 6858000"/>
              <a:gd name="connsiteX70" fmla="*/ 5599700 w 6128435"/>
              <a:gd name="connsiteY70" fmla="*/ 3547221 h 6858000"/>
              <a:gd name="connsiteX71" fmla="*/ 5615031 w 6128435"/>
              <a:gd name="connsiteY71" fmla="*/ 3557482 h 6858000"/>
              <a:gd name="connsiteX72" fmla="*/ 5618377 w 6128435"/>
              <a:gd name="connsiteY72" fmla="*/ 3588431 h 6858000"/>
              <a:gd name="connsiteX73" fmla="*/ 5612155 w 6128435"/>
              <a:gd name="connsiteY73" fmla="*/ 3589869 h 6858000"/>
              <a:gd name="connsiteX74" fmla="*/ 5620843 w 6128435"/>
              <a:gd name="connsiteY74" fmla="*/ 3606745 h 6858000"/>
              <a:gd name="connsiteX75" fmla="*/ 5655472 w 6128435"/>
              <a:gd name="connsiteY75" fmla="*/ 3678877 h 6858000"/>
              <a:gd name="connsiteX76" fmla="*/ 5680448 w 6128435"/>
              <a:gd name="connsiteY76" fmla="*/ 3717760 h 6858000"/>
              <a:gd name="connsiteX77" fmla="*/ 5683015 w 6128435"/>
              <a:gd name="connsiteY77" fmla="*/ 3762025 h 6858000"/>
              <a:gd name="connsiteX78" fmla="*/ 5696643 w 6128435"/>
              <a:gd name="connsiteY78" fmla="*/ 3773888 h 6858000"/>
              <a:gd name="connsiteX79" fmla="*/ 5699203 w 6128435"/>
              <a:gd name="connsiteY79" fmla="*/ 3775823 h 6858000"/>
              <a:gd name="connsiteX80" fmla="*/ 5704824 w 6128435"/>
              <a:gd name="connsiteY80" fmla="*/ 3785966 h 6858000"/>
              <a:gd name="connsiteX81" fmla="*/ 5712204 w 6128435"/>
              <a:gd name="connsiteY81" fmla="*/ 3785830 h 6858000"/>
              <a:gd name="connsiteX82" fmla="*/ 5724816 w 6128435"/>
              <a:gd name="connsiteY82" fmla="*/ 3798949 h 6858000"/>
              <a:gd name="connsiteX83" fmla="*/ 5733539 w 6128435"/>
              <a:gd name="connsiteY83" fmla="*/ 3818457 h 6858000"/>
              <a:gd name="connsiteX84" fmla="*/ 5768491 w 6128435"/>
              <a:gd name="connsiteY84" fmla="*/ 3914399 h 6858000"/>
              <a:gd name="connsiteX85" fmla="*/ 5793123 w 6128435"/>
              <a:gd name="connsiteY85" fmla="*/ 3969952 h 6858000"/>
              <a:gd name="connsiteX86" fmla="*/ 5808321 w 6128435"/>
              <a:gd name="connsiteY86" fmla="*/ 3988153 h 6858000"/>
              <a:gd name="connsiteX87" fmla="*/ 5825621 w 6128435"/>
              <a:gd name="connsiteY87" fmla="*/ 4015525 h 6858000"/>
              <a:gd name="connsiteX88" fmla="*/ 5860672 w 6128435"/>
              <a:gd name="connsiteY88" fmla="*/ 4061579 h 6858000"/>
              <a:gd name="connsiteX89" fmla="*/ 5872173 w 6128435"/>
              <a:gd name="connsiteY89" fmla="*/ 4088497 h 6858000"/>
              <a:gd name="connsiteX90" fmla="*/ 5883705 w 6128435"/>
              <a:gd name="connsiteY90" fmla="*/ 4101899 h 6858000"/>
              <a:gd name="connsiteX91" fmla="*/ 5885314 w 6128435"/>
              <a:gd name="connsiteY91" fmla="*/ 4108387 h 6858000"/>
              <a:gd name="connsiteX92" fmla="*/ 5894095 w 6128435"/>
              <a:gd name="connsiteY92" fmla="*/ 4128857 h 6858000"/>
              <a:gd name="connsiteX93" fmla="*/ 5898339 w 6128435"/>
              <a:gd name="connsiteY93" fmla="*/ 4140800 h 6858000"/>
              <a:gd name="connsiteX94" fmla="*/ 5899734 w 6128435"/>
              <a:gd name="connsiteY94" fmla="*/ 4145632 h 6858000"/>
              <a:gd name="connsiteX95" fmla="*/ 5897098 w 6128435"/>
              <a:gd name="connsiteY95" fmla="*/ 4157819 h 6858000"/>
              <a:gd name="connsiteX96" fmla="*/ 5903513 w 6128435"/>
              <a:gd name="connsiteY96" fmla="*/ 4187661 h 6858000"/>
              <a:gd name="connsiteX97" fmla="*/ 5917114 w 6128435"/>
              <a:gd name="connsiteY97" fmla="*/ 4213096 h 6858000"/>
              <a:gd name="connsiteX98" fmla="*/ 5921153 w 6128435"/>
              <a:gd name="connsiteY98" fmla="*/ 4236222 h 6858000"/>
              <a:gd name="connsiteX99" fmla="*/ 5924233 w 6128435"/>
              <a:gd name="connsiteY99" fmla="*/ 4242060 h 6858000"/>
              <a:gd name="connsiteX100" fmla="*/ 5928910 w 6128435"/>
              <a:gd name="connsiteY100" fmla="*/ 4300973 h 6858000"/>
              <a:gd name="connsiteX101" fmla="*/ 5939320 w 6128435"/>
              <a:gd name="connsiteY101" fmla="*/ 4340435 h 6858000"/>
              <a:gd name="connsiteX102" fmla="*/ 5946705 w 6128435"/>
              <a:gd name="connsiteY102" fmla="*/ 4428051 h 6858000"/>
              <a:gd name="connsiteX103" fmla="*/ 5949261 w 6128435"/>
              <a:gd name="connsiteY103" fmla="*/ 4449185 h 6858000"/>
              <a:gd name="connsiteX104" fmla="*/ 5957504 w 6128435"/>
              <a:gd name="connsiteY104" fmla="*/ 4465911 h 6858000"/>
              <a:gd name="connsiteX105" fmla="*/ 5964689 w 6128435"/>
              <a:gd name="connsiteY105" fmla="*/ 4468532 h 6858000"/>
              <a:gd name="connsiteX106" fmla="*/ 5967062 w 6128435"/>
              <a:gd name="connsiteY106" fmla="*/ 4479923 h 6858000"/>
              <a:gd name="connsiteX107" fmla="*/ 5968960 w 6128435"/>
              <a:gd name="connsiteY107" fmla="*/ 4482655 h 6858000"/>
              <a:gd name="connsiteX108" fmla="*/ 5978567 w 6128435"/>
              <a:gd name="connsiteY108" fmla="*/ 4498605 h 6858000"/>
              <a:gd name="connsiteX109" fmla="*/ 5980106 w 6128435"/>
              <a:gd name="connsiteY109" fmla="*/ 4585087 h 6858000"/>
              <a:gd name="connsiteX110" fmla="*/ 5998138 w 6128435"/>
              <a:gd name="connsiteY110" fmla="*/ 4697518 h 6858000"/>
              <a:gd name="connsiteX111" fmla="*/ 6013516 w 6128435"/>
              <a:gd name="connsiteY111" fmla="*/ 4786619 h 6858000"/>
              <a:gd name="connsiteX112" fmla="*/ 6025404 w 6128435"/>
              <a:gd name="connsiteY112" fmla="*/ 4858148 h 6858000"/>
              <a:gd name="connsiteX113" fmla="*/ 6007749 w 6128435"/>
              <a:gd name="connsiteY113" fmla="*/ 4964715 h 6858000"/>
              <a:gd name="connsiteX114" fmla="*/ 6005269 w 6128435"/>
              <a:gd name="connsiteY114" fmla="*/ 5150567 h 6858000"/>
              <a:gd name="connsiteX115" fmla="*/ 6001127 w 6128435"/>
              <a:gd name="connsiteY115" fmla="*/ 5164609 h 6858000"/>
              <a:gd name="connsiteX116" fmla="*/ 5996647 w 6128435"/>
              <a:gd name="connsiteY116" fmla="*/ 5185640 h 6858000"/>
              <a:gd name="connsiteX117" fmla="*/ 5998514 w 6128435"/>
              <a:gd name="connsiteY117" fmla="*/ 5189673 h 6858000"/>
              <a:gd name="connsiteX118" fmla="*/ 5995970 w 6128435"/>
              <a:gd name="connsiteY118" fmla="*/ 5221547 h 6858000"/>
              <a:gd name="connsiteX119" fmla="*/ 5997218 w 6128435"/>
              <a:gd name="connsiteY119" fmla="*/ 5222031 h 6858000"/>
              <a:gd name="connsiteX120" fmla="*/ 6002116 w 6128435"/>
              <a:gd name="connsiteY120" fmla="*/ 5231223 h 6858000"/>
              <a:gd name="connsiteX121" fmla="*/ 6008541 w 6128435"/>
              <a:gd name="connsiteY121" fmla="*/ 5248680 h 6858000"/>
              <a:gd name="connsiteX122" fmla="*/ 6039260 w 6128435"/>
              <a:gd name="connsiteY122" fmla="*/ 5289518 h 6858000"/>
              <a:gd name="connsiteX123" fmla="*/ 6036748 w 6128435"/>
              <a:gd name="connsiteY123" fmla="*/ 5322752 h 6858000"/>
              <a:gd name="connsiteX124" fmla="*/ 6036943 w 6128435"/>
              <a:gd name="connsiteY124" fmla="*/ 5329480 h 6858000"/>
              <a:gd name="connsiteX125" fmla="*/ 6037236 w 6128435"/>
              <a:gd name="connsiteY125" fmla="*/ 5329634 h 6858000"/>
              <a:gd name="connsiteX126" fmla="*/ 6038019 w 6128435"/>
              <a:gd name="connsiteY126" fmla="*/ 5336764 h 6858000"/>
              <a:gd name="connsiteX127" fmla="*/ 6037298 w 6128435"/>
              <a:gd name="connsiteY127" fmla="*/ 5341753 h 6858000"/>
              <a:gd name="connsiteX128" fmla="*/ 6037677 w 6128435"/>
              <a:gd name="connsiteY128" fmla="*/ 5354807 h 6858000"/>
              <a:gd name="connsiteX129" fmla="*/ 6039728 w 6128435"/>
              <a:gd name="connsiteY129" fmla="*/ 5359416 h 6858000"/>
              <a:gd name="connsiteX130" fmla="*/ 6043311 w 6128435"/>
              <a:gd name="connsiteY130" fmla="*/ 5361407 h 6858000"/>
              <a:gd name="connsiteX131" fmla="*/ 6042954 w 6128435"/>
              <a:gd name="connsiteY131" fmla="*/ 5362576 h 6858000"/>
              <a:gd name="connsiteX132" fmla="*/ 6053435 w 6128435"/>
              <a:gd name="connsiteY132" fmla="*/ 5387547 h 6858000"/>
              <a:gd name="connsiteX133" fmla="*/ 6065933 w 6128435"/>
              <a:gd name="connsiteY133" fmla="*/ 5443002 h 6858000"/>
              <a:gd name="connsiteX134" fmla="*/ 6068640 w 6128435"/>
              <a:gd name="connsiteY134" fmla="*/ 5474503 h 6858000"/>
              <a:gd name="connsiteX135" fmla="*/ 6080922 w 6128435"/>
              <a:gd name="connsiteY135" fmla="*/ 5561070 h 6858000"/>
              <a:gd name="connsiteX136" fmla="*/ 6096949 w 6128435"/>
              <a:gd name="connsiteY136" fmla="*/ 5648179 h 6858000"/>
              <a:gd name="connsiteX137" fmla="*/ 6125703 w 6128435"/>
              <a:gd name="connsiteY137" fmla="*/ 5692894 h 6858000"/>
              <a:gd name="connsiteX138" fmla="*/ 6126670 w 6128435"/>
              <a:gd name="connsiteY138" fmla="*/ 5697882 h 6858000"/>
              <a:gd name="connsiteX139" fmla="*/ 6124061 w 6128435"/>
              <a:gd name="connsiteY139" fmla="*/ 5710294 h 6858000"/>
              <a:gd name="connsiteX140" fmla="*/ 6122213 w 6128435"/>
              <a:gd name="connsiteY140" fmla="*/ 5714762 h 6858000"/>
              <a:gd name="connsiteX141" fmla="*/ 6121353 w 6128435"/>
              <a:gd name="connsiteY141" fmla="*/ 5721725 h 6858000"/>
              <a:gd name="connsiteX142" fmla="*/ 6121607 w 6128435"/>
              <a:gd name="connsiteY142" fmla="*/ 5721959 h 6858000"/>
              <a:gd name="connsiteX143" fmla="*/ 6120262 w 6128435"/>
              <a:gd name="connsiteY143" fmla="*/ 5728358 h 6858000"/>
              <a:gd name="connsiteX144" fmla="*/ 6110194 w 6128435"/>
              <a:gd name="connsiteY144" fmla="*/ 5758853 h 6858000"/>
              <a:gd name="connsiteX145" fmla="*/ 6127519 w 6128435"/>
              <a:gd name="connsiteY145" fmla="*/ 5865775 h 6858000"/>
              <a:gd name="connsiteX146" fmla="*/ 6128435 w 6128435"/>
              <a:gd name="connsiteY146" fmla="*/ 5870164 h 6858000"/>
              <a:gd name="connsiteX147" fmla="*/ 6119217 w 6128435"/>
              <a:gd name="connsiteY147" fmla="*/ 5888542 h 6858000"/>
              <a:gd name="connsiteX148" fmla="*/ 6115966 w 6128435"/>
              <a:gd name="connsiteY148" fmla="*/ 5898387 h 6858000"/>
              <a:gd name="connsiteX149" fmla="*/ 6111924 w 6128435"/>
              <a:gd name="connsiteY149" fmla="*/ 5900444 h 6858000"/>
              <a:gd name="connsiteX150" fmla="*/ 6108716 w 6128435"/>
              <a:gd name="connsiteY150" fmla="*/ 5915345 h 6858000"/>
              <a:gd name="connsiteX151" fmla="*/ 6109524 w 6128435"/>
              <a:gd name="connsiteY151" fmla="*/ 5917328 h 6858000"/>
              <a:gd name="connsiteX152" fmla="*/ 6102493 w 6128435"/>
              <a:gd name="connsiteY152" fmla="*/ 5928602 h 6858000"/>
              <a:gd name="connsiteX153" fmla="*/ 6056863 w 6128435"/>
              <a:gd name="connsiteY153" fmla="*/ 6000643 h 6858000"/>
              <a:gd name="connsiteX154" fmla="*/ 6045436 w 6128435"/>
              <a:gd name="connsiteY154" fmla="*/ 6124480 h 6858000"/>
              <a:gd name="connsiteX155" fmla="*/ 6030489 w 6128435"/>
              <a:gd name="connsiteY155" fmla="*/ 6317666 h 6858000"/>
              <a:gd name="connsiteX156" fmla="*/ 6007492 w 6128435"/>
              <a:gd name="connsiteY156" fmla="*/ 6440818 h 6858000"/>
              <a:gd name="connsiteX157" fmla="*/ 6009467 w 6128435"/>
              <a:gd name="connsiteY157" fmla="*/ 6487076 h 6858000"/>
              <a:gd name="connsiteX158" fmla="*/ 5995064 w 6128435"/>
              <a:gd name="connsiteY158" fmla="*/ 6540791 h 6858000"/>
              <a:gd name="connsiteX159" fmla="*/ 5996309 w 6128435"/>
              <a:gd name="connsiteY159" fmla="*/ 6543961 h 6858000"/>
              <a:gd name="connsiteX160" fmla="*/ 5996048 w 6128435"/>
              <a:gd name="connsiteY160" fmla="*/ 6555444 h 6858000"/>
              <a:gd name="connsiteX161" fmla="*/ 6002524 w 6128435"/>
              <a:gd name="connsiteY161" fmla="*/ 6560188 h 6858000"/>
              <a:gd name="connsiteX162" fmla="*/ 6006823 w 6128435"/>
              <a:gd name="connsiteY162" fmla="*/ 6578546 h 6858000"/>
              <a:gd name="connsiteX163" fmla="*/ 6004510 w 6128435"/>
              <a:gd name="connsiteY163" fmla="*/ 6599256 h 6858000"/>
              <a:gd name="connsiteX164" fmla="*/ 5986207 w 6128435"/>
              <a:gd name="connsiteY164" fmla="*/ 6695855 h 6858000"/>
              <a:gd name="connsiteX165" fmla="*/ 5979428 w 6128435"/>
              <a:gd name="connsiteY165" fmla="*/ 6754678 h 6858000"/>
              <a:gd name="connsiteX166" fmla="*/ 5983398 w 6128435"/>
              <a:gd name="connsiteY166" fmla="*/ 6778641 h 6858000"/>
              <a:gd name="connsiteX167" fmla="*/ 5984543 w 6128435"/>
              <a:gd name="connsiteY167" fmla="*/ 6811016 h 6858000"/>
              <a:gd name="connsiteX168" fmla="*/ 5981802 w 6128435"/>
              <a:gd name="connsiteY168" fmla="*/ 6838578 h 6858000"/>
              <a:gd name="connsiteX169" fmla="*/ 5979671 w 6128435"/>
              <a:gd name="connsiteY169" fmla="*/ 6858000 h 6858000"/>
              <a:gd name="connsiteX170" fmla="*/ 0 w 6128435"/>
              <a:gd name="connsiteY170" fmla="*/ 6858000 h 6858000"/>
              <a:gd name="connsiteX171" fmla="*/ 0 w 6128435"/>
              <a:gd name="connsiteY17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1013 w 6128435"/>
              <a:gd name="connsiteY57" fmla="*/ 2973461 h 6858000"/>
              <a:gd name="connsiteX58" fmla="*/ 5482045 w 6128435"/>
              <a:gd name="connsiteY58" fmla="*/ 2984371 h 6858000"/>
              <a:gd name="connsiteX59" fmla="*/ 5479405 w 6128435"/>
              <a:gd name="connsiteY59" fmla="*/ 2988507 h 6858000"/>
              <a:gd name="connsiteX60" fmla="*/ 5482415 w 6128435"/>
              <a:gd name="connsiteY60" fmla="*/ 3004079 h 6858000"/>
              <a:gd name="connsiteX61" fmla="*/ 5483865 w 6128435"/>
              <a:gd name="connsiteY61" fmla="*/ 3005467 h 6858000"/>
              <a:gd name="connsiteX62" fmla="*/ 5482236 w 6128435"/>
              <a:gd name="connsiteY62" fmla="*/ 3019791 h 6858000"/>
              <a:gd name="connsiteX63" fmla="*/ 5481505 w 6128435"/>
              <a:gd name="connsiteY63" fmla="*/ 3095286 h 6858000"/>
              <a:gd name="connsiteX64" fmla="*/ 5477595 w 6128435"/>
              <a:gd name="connsiteY64" fmla="*/ 3250534 h 6858000"/>
              <a:gd name="connsiteX65" fmla="*/ 5532836 w 6128435"/>
              <a:gd name="connsiteY65" fmla="*/ 3353840 h 6858000"/>
              <a:gd name="connsiteX66" fmla="*/ 5561229 w 6128435"/>
              <a:gd name="connsiteY66" fmla="*/ 3395784 h 6858000"/>
              <a:gd name="connsiteX67" fmla="*/ 5589758 w 6128435"/>
              <a:gd name="connsiteY67" fmla="*/ 3506453 h 6858000"/>
              <a:gd name="connsiteX68" fmla="*/ 5596144 w 6128435"/>
              <a:gd name="connsiteY68" fmla="*/ 3534624 h 6858000"/>
              <a:gd name="connsiteX69" fmla="*/ 5597750 w 6128435"/>
              <a:gd name="connsiteY69" fmla="*/ 3534129 h 6858000"/>
              <a:gd name="connsiteX70" fmla="*/ 5599700 w 6128435"/>
              <a:gd name="connsiteY70" fmla="*/ 3547221 h 6858000"/>
              <a:gd name="connsiteX71" fmla="*/ 5615031 w 6128435"/>
              <a:gd name="connsiteY71" fmla="*/ 3557482 h 6858000"/>
              <a:gd name="connsiteX72" fmla="*/ 5618377 w 6128435"/>
              <a:gd name="connsiteY72" fmla="*/ 3588431 h 6858000"/>
              <a:gd name="connsiteX73" fmla="*/ 5612155 w 6128435"/>
              <a:gd name="connsiteY73" fmla="*/ 3589869 h 6858000"/>
              <a:gd name="connsiteX74" fmla="*/ 5620843 w 6128435"/>
              <a:gd name="connsiteY74" fmla="*/ 3606745 h 6858000"/>
              <a:gd name="connsiteX75" fmla="*/ 5655472 w 6128435"/>
              <a:gd name="connsiteY75" fmla="*/ 3678877 h 6858000"/>
              <a:gd name="connsiteX76" fmla="*/ 5680448 w 6128435"/>
              <a:gd name="connsiteY76" fmla="*/ 3717760 h 6858000"/>
              <a:gd name="connsiteX77" fmla="*/ 5683015 w 6128435"/>
              <a:gd name="connsiteY77" fmla="*/ 3762025 h 6858000"/>
              <a:gd name="connsiteX78" fmla="*/ 5696643 w 6128435"/>
              <a:gd name="connsiteY78" fmla="*/ 3773888 h 6858000"/>
              <a:gd name="connsiteX79" fmla="*/ 5699203 w 6128435"/>
              <a:gd name="connsiteY79" fmla="*/ 3775823 h 6858000"/>
              <a:gd name="connsiteX80" fmla="*/ 5704824 w 6128435"/>
              <a:gd name="connsiteY80" fmla="*/ 3785966 h 6858000"/>
              <a:gd name="connsiteX81" fmla="*/ 5712204 w 6128435"/>
              <a:gd name="connsiteY81" fmla="*/ 3785830 h 6858000"/>
              <a:gd name="connsiteX82" fmla="*/ 5724816 w 6128435"/>
              <a:gd name="connsiteY82" fmla="*/ 3798949 h 6858000"/>
              <a:gd name="connsiteX83" fmla="*/ 5733539 w 6128435"/>
              <a:gd name="connsiteY83" fmla="*/ 3818457 h 6858000"/>
              <a:gd name="connsiteX84" fmla="*/ 5768491 w 6128435"/>
              <a:gd name="connsiteY84" fmla="*/ 3914399 h 6858000"/>
              <a:gd name="connsiteX85" fmla="*/ 5793123 w 6128435"/>
              <a:gd name="connsiteY85" fmla="*/ 3969952 h 6858000"/>
              <a:gd name="connsiteX86" fmla="*/ 5808321 w 6128435"/>
              <a:gd name="connsiteY86" fmla="*/ 3988153 h 6858000"/>
              <a:gd name="connsiteX87" fmla="*/ 5825621 w 6128435"/>
              <a:gd name="connsiteY87" fmla="*/ 4015525 h 6858000"/>
              <a:gd name="connsiteX88" fmla="*/ 5860672 w 6128435"/>
              <a:gd name="connsiteY88" fmla="*/ 4061579 h 6858000"/>
              <a:gd name="connsiteX89" fmla="*/ 5872173 w 6128435"/>
              <a:gd name="connsiteY89" fmla="*/ 4088497 h 6858000"/>
              <a:gd name="connsiteX90" fmla="*/ 5883705 w 6128435"/>
              <a:gd name="connsiteY90" fmla="*/ 4101899 h 6858000"/>
              <a:gd name="connsiteX91" fmla="*/ 5885314 w 6128435"/>
              <a:gd name="connsiteY91" fmla="*/ 4108387 h 6858000"/>
              <a:gd name="connsiteX92" fmla="*/ 5894095 w 6128435"/>
              <a:gd name="connsiteY92" fmla="*/ 4128857 h 6858000"/>
              <a:gd name="connsiteX93" fmla="*/ 5898339 w 6128435"/>
              <a:gd name="connsiteY93" fmla="*/ 4140800 h 6858000"/>
              <a:gd name="connsiteX94" fmla="*/ 5899734 w 6128435"/>
              <a:gd name="connsiteY94" fmla="*/ 4145632 h 6858000"/>
              <a:gd name="connsiteX95" fmla="*/ 5897098 w 6128435"/>
              <a:gd name="connsiteY95" fmla="*/ 4157819 h 6858000"/>
              <a:gd name="connsiteX96" fmla="*/ 5903513 w 6128435"/>
              <a:gd name="connsiteY96" fmla="*/ 4187661 h 6858000"/>
              <a:gd name="connsiteX97" fmla="*/ 5917114 w 6128435"/>
              <a:gd name="connsiteY97" fmla="*/ 4213096 h 6858000"/>
              <a:gd name="connsiteX98" fmla="*/ 5921153 w 6128435"/>
              <a:gd name="connsiteY98" fmla="*/ 4236222 h 6858000"/>
              <a:gd name="connsiteX99" fmla="*/ 5924233 w 6128435"/>
              <a:gd name="connsiteY99" fmla="*/ 4242060 h 6858000"/>
              <a:gd name="connsiteX100" fmla="*/ 5928910 w 6128435"/>
              <a:gd name="connsiteY100" fmla="*/ 4300973 h 6858000"/>
              <a:gd name="connsiteX101" fmla="*/ 5939320 w 6128435"/>
              <a:gd name="connsiteY101" fmla="*/ 4340435 h 6858000"/>
              <a:gd name="connsiteX102" fmla="*/ 5946705 w 6128435"/>
              <a:gd name="connsiteY102" fmla="*/ 4428051 h 6858000"/>
              <a:gd name="connsiteX103" fmla="*/ 5949261 w 6128435"/>
              <a:gd name="connsiteY103" fmla="*/ 4449185 h 6858000"/>
              <a:gd name="connsiteX104" fmla="*/ 5957504 w 6128435"/>
              <a:gd name="connsiteY104" fmla="*/ 4465911 h 6858000"/>
              <a:gd name="connsiteX105" fmla="*/ 5964689 w 6128435"/>
              <a:gd name="connsiteY105" fmla="*/ 4468532 h 6858000"/>
              <a:gd name="connsiteX106" fmla="*/ 5967062 w 6128435"/>
              <a:gd name="connsiteY106" fmla="*/ 4479923 h 6858000"/>
              <a:gd name="connsiteX107" fmla="*/ 5968960 w 6128435"/>
              <a:gd name="connsiteY107" fmla="*/ 4482655 h 6858000"/>
              <a:gd name="connsiteX108" fmla="*/ 5978567 w 6128435"/>
              <a:gd name="connsiteY108" fmla="*/ 4498605 h 6858000"/>
              <a:gd name="connsiteX109" fmla="*/ 5980106 w 6128435"/>
              <a:gd name="connsiteY109" fmla="*/ 4585087 h 6858000"/>
              <a:gd name="connsiteX110" fmla="*/ 5998138 w 6128435"/>
              <a:gd name="connsiteY110" fmla="*/ 4697518 h 6858000"/>
              <a:gd name="connsiteX111" fmla="*/ 6013516 w 6128435"/>
              <a:gd name="connsiteY111" fmla="*/ 4786619 h 6858000"/>
              <a:gd name="connsiteX112" fmla="*/ 6025404 w 6128435"/>
              <a:gd name="connsiteY112" fmla="*/ 4858148 h 6858000"/>
              <a:gd name="connsiteX113" fmla="*/ 6007749 w 6128435"/>
              <a:gd name="connsiteY113" fmla="*/ 4964715 h 6858000"/>
              <a:gd name="connsiteX114" fmla="*/ 6005269 w 6128435"/>
              <a:gd name="connsiteY114" fmla="*/ 5150567 h 6858000"/>
              <a:gd name="connsiteX115" fmla="*/ 6001127 w 6128435"/>
              <a:gd name="connsiteY115" fmla="*/ 5164609 h 6858000"/>
              <a:gd name="connsiteX116" fmla="*/ 5996647 w 6128435"/>
              <a:gd name="connsiteY116" fmla="*/ 5185640 h 6858000"/>
              <a:gd name="connsiteX117" fmla="*/ 5998514 w 6128435"/>
              <a:gd name="connsiteY117" fmla="*/ 5189673 h 6858000"/>
              <a:gd name="connsiteX118" fmla="*/ 5995970 w 6128435"/>
              <a:gd name="connsiteY118" fmla="*/ 5221547 h 6858000"/>
              <a:gd name="connsiteX119" fmla="*/ 5997218 w 6128435"/>
              <a:gd name="connsiteY119" fmla="*/ 5222031 h 6858000"/>
              <a:gd name="connsiteX120" fmla="*/ 6002116 w 6128435"/>
              <a:gd name="connsiteY120" fmla="*/ 5231223 h 6858000"/>
              <a:gd name="connsiteX121" fmla="*/ 6008541 w 6128435"/>
              <a:gd name="connsiteY121" fmla="*/ 5248680 h 6858000"/>
              <a:gd name="connsiteX122" fmla="*/ 6039260 w 6128435"/>
              <a:gd name="connsiteY122" fmla="*/ 5289518 h 6858000"/>
              <a:gd name="connsiteX123" fmla="*/ 6036748 w 6128435"/>
              <a:gd name="connsiteY123" fmla="*/ 5322752 h 6858000"/>
              <a:gd name="connsiteX124" fmla="*/ 6036943 w 6128435"/>
              <a:gd name="connsiteY124" fmla="*/ 5329480 h 6858000"/>
              <a:gd name="connsiteX125" fmla="*/ 6037236 w 6128435"/>
              <a:gd name="connsiteY125" fmla="*/ 5329634 h 6858000"/>
              <a:gd name="connsiteX126" fmla="*/ 6038019 w 6128435"/>
              <a:gd name="connsiteY126" fmla="*/ 5336764 h 6858000"/>
              <a:gd name="connsiteX127" fmla="*/ 6037298 w 6128435"/>
              <a:gd name="connsiteY127" fmla="*/ 5341753 h 6858000"/>
              <a:gd name="connsiteX128" fmla="*/ 6037677 w 6128435"/>
              <a:gd name="connsiteY128" fmla="*/ 5354807 h 6858000"/>
              <a:gd name="connsiteX129" fmla="*/ 6039728 w 6128435"/>
              <a:gd name="connsiteY129" fmla="*/ 5359416 h 6858000"/>
              <a:gd name="connsiteX130" fmla="*/ 6043311 w 6128435"/>
              <a:gd name="connsiteY130" fmla="*/ 5361407 h 6858000"/>
              <a:gd name="connsiteX131" fmla="*/ 6042954 w 6128435"/>
              <a:gd name="connsiteY131" fmla="*/ 5362576 h 6858000"/>
              <a:gd name="connsiteX132" fmla="*/ 6053435 w 6128435"/>
              <a:gd name="connsiteY132" fmla="*/ 5387547 h 6858000"/>
              <a:gd name="connsiteX133" fmla="*/ 6065933 w 6128435"/>
              <a:gd name="connsiteY133" fmla="*/ 5443002 h 6858000"/>
              <a:gd name="connsiteX134" fmla="*/ 6068640 w 6128435"/>
              <a:gd name="connsiteY134" fmla="*/ 5474503 h 6858000"/>
              <a:gd name="connsiteX135" fmla="*/ 6080922 w 6128435"/>
              <a:gd name="connsiteY135" fmla="*/ 5561070 h 6858000"/>
              <a:gd name="connsiteX136" fmla="*/ 6096949 w 6128435"/>
              <a:gd name="connsiteY136" fmla="*/ 5648179 h 6858000"/>
              <a:gd name="connsiteX137" fmla="*/ 6125703 w 6128435"/>
              <a:gd name="connsiteY137" fmla="*/ 5692894 h 6858000"/>
              <a:gd name="connsiteX138" fmla="*/ 6126670 w 6128435"/>
              <a:gd name="connsiteY138" fmla="*/ 5697882 h 6858000"/>
              <a:gd name="connsiteX139" fmla="*/ 6124061 w 6128435"/>
              <a:gd name="connsiteY139" fmla="*/ 5710294 h 6858000"/>
              <a:gd name="connsiteX140" fmla="*/ 6122213 w 6128435"/>
              <a:gd name="connsiteY140" fmla="*/ 5714762 h 6858000"/>
              <a:gd name="connsiteX141" fmla="*/ 6121353 w 6128435"/>
              <a:gd name="connsiteY141" fmla="*/ 5721725 h 6858000"/>
              <a:gd name="connsiteX142" fmla="*/ 6121607 w 6128435"/>
              <a:gd name="connsiteY142" fmla="*/ 5721959 h 6858000"/>
              <a:gd name="connsiteX143" fmla="*/ 6120262 w 6128435"/>
              <a:gd name="connsiteY143" fmla="*/ 5728358 h 6858000"/>
              <a:gd name="connsiteX144" fmla="*/ 6110194 w 6128435"/>
              <a:gd name="connsiteY144" fmla="*/ 5758853 h 6858000"/>
              <a:gd name="connsiteX145" fmla="*/ 6127519 w 6128435"/>
              <a:gd name="connsiteY145" fmla="*/ 5865775 h 6858000"/>
              <a:gd name="connsiteX146" fmla="*/ 6128435 w 6128435"/>
              <a:gd name="connsiteY146" fmla="*/ 5870164 h 6858000"/>
              <a:gd name="connsiteX147" fmla="*/ 6119217 w 6128435"/>
              <a:gd name="connsiteY147" fmla="*/ 5888542 h 6858000"/>
              <a:gd name="connsiteX148" fmla="*/ 6115966 w 6128435"/>
              <a:gd name="connsiteY148" fmla="*/ 5898387 h 6858000"/>
              <a:gd name="connsiteX149" fmla="*/ 6111924 w 6128435"/>
              <a:gd name="connsiteY149" fmla="*/ 5900444 h 6858000"/>
              <a:gd name="connsiteX150" fmla="*/ 6108716 w 6128435"/>
              <a:gd name="connsiteY150" fmla="*/ 5915345 h 6858000"/>
              <a:gd name="connsiteX151" fmla="*/ 6109524 w 6128435"/>
              <a:gd name="connsiteY151" fmla="*/ 5917328 h 6858000"/>
              <a:gd name="connsiteX152" fmla="*/ 6102493 w 6128435"/>
              <a:gd name="connsiteY152" fmla="*/ 5928602 h 6858000"/>
              <a:gd name="connsiteX153" fmla="*/ 6056863 w 6128435"/>
              <a:gd name="connsiteY153" fmla="*/ 6000643 h 6858000"/>
              <a:gd name="connsiteX154" fmla="*/ 6045436 w 6128435"/>
              <a:gd name="connsiteY154" fmla="*/ 6124480 h 6858000"/>
              <a:gd name="connsiteX155" fmla="*/ 6030489 w 6128435"/>
              <a:gd name="connsiteY155" fmla="*/ 6317666 h 6858000"/>
              <a:gd name="connsiteX156" fmla="*/ 6007492 w 6128435"/>
              <a:gd name="connsiteY156" fmla="*/ 6440818 h 6858000"/>
              <a:gd name="connsiteX157" fmla="*/ 6009467 w 6128435"/>
              <a:gd name="connsiteY157" fmla="*/ 6487076 h 6858000"/>
              <a:gd name="connsiteX158" fmla="*/ 5995064 w 6128435"/>
              <a:gd name="connsiteY158" fmla="*/ 6540791 h 6858000"/>
              <a:gd name="connsiteX159" fmla="*/ 5996309 w 6128435"/>
              <a:gd name="connsiteY159" fmla="*/ 6543961 h 6858000"/>
              <a:gd name="connsiteX160" fmla="*/ 5996048 w 6128435"/>
              <a:gd name="connsiteY160" fmla="*/ 6555444 h 6858000"/>
              <a:gd name="connsiteX161" fmla="*/ 6002524 w 6128435"/>
              <a:gd name="connsiteY161" fmla="*/ 6560188 h 6858000"/>
              <a:gd name="connsiteX162" fmla="*/ 6006823 w 6128435"/>
              <a:gd name="connsiteY162" fmla="*/ 6578546 h 6858000"/>
              <a:gd name="connsiteX163" fmla="*/ 6004510 w 6128435"/>
              <a:gd name="connsiteY163" fmla="*/ 6599256 h 6858000"/>
              <a:gd name="connsiteX164" fmla="*/ 5986207 w 6128435"/>
              <a:gd name="connsiteY164" fmla="*/ 6695855 h 6858000"/>
              <a:gd name="connsiteX165" fmla="*/ 5979428 w 6128435"/>
              <a:gd name="connsiteY165" fmla="*/ 6754678 h 6858000"/>
              <a:gd name="connsiteX166" fmla="*/ 5983398 w 6128435"/>
              <a:gd name="connsiteY166" fmla="*/ 6778641 h 6858000"/>
              <a:gd name="connsiteX167" fmla="*/ 5984543 w 6128435"/>
              <a:gd name="connsiteY167" fmla="*/ 6811016 h 6858000"/>
              <a:gd name="connsiteX168" fmla="*/ 5981802 w 6128435"/>
              <a:gd name="connsiteY168" fmla="*/ 6838578 h 6858000"/>
              <a:gd name="connsiteX169" fmla="*/ 5979671 w 6128435"/>
              <a:gd name="connsiteY169" fmla="*/ 6858000 h 6858000"/>
              <a:gd name="connsiteX170" fmla="*/ 0 w 6128435"/>
              <a:gd name="connsiteY170" fmla="*/ 6858000 h 6858000"/>
              <a:gd name="connsiteX171" fmla="*/ 0 w 6128435"/>
              <a:gd name="connsiteY17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2045 w 6128435"/>
              <a:gd name="connsiteY57" fmla="*/ 2984371 h 6858000"/>
              <a:gd name="connsiteX58" fmla="*/ 5479405 w 6128435"/>
              <a:gd name="connsiteY58" fmla="*/ 2988507 h 6858000"/>
              <a:gd name="connsiteX59" fmla="*/ 5482415 w 6128435"/>
              <a:gd name="connsiteY59" fmla="*/ 3004079 h 6858000"/>
              <a:gd name="connsiteX60" fmla="*/ 5483865 w 6128435"/>
              <a:gd name="connsiteY60" fmla="*/ 3005467 h 6858000"/>
              <a:gd name="connsiteX61" fmla="*/ 5482236 w 6128435"/>
              <a:gd name="connsiteY61" fmla="*/ 3019791 h 6858000"/>
              <a:gd name="connsiteX62" fmla="*/ 5481505 w 6128435"/>
              <a:gd name="connsiteY62" fmla="*/ 3095286 h 6858000"/>
              <a:gd name="connsiteX63" fmla="*/ 5477595 w 6128435"/>
              <a:gd name="connsiteY63" fmla="*/ 3250534 h 6858000"/>
              <a:gd name="connsiteX64" fmla="*/ 5532836 w 6128435"/>
              <a:gd name="connsiteY64" fmla="*/ 3353840 h 6858000"/>
              <a:gd name="connsiteX65" fmla="*/ 5561229 w 6128435"/>
              <a:gd name="connsiteY65" fmla="*/ 3395784 h 6858000"/>
              <a:gd name="connsiteX66" fmla="*/ 5589758 w 6128435"/>
              <a:gd name="connsiteY66" fmla="*/ 3506453 h 6858000"/>
              <a:gd name="connsiteX67" fmla="*/ 5596144 w 6128435"/>
              <a:gd name="connsiteY67" fmla="*/ 3534624 h 6858000"/>
              <a:gd name="connsiteX68" fmla="*/ 5597750 w 6128435"/>
              <a:gd name="connsiteY68" fmla="*/ 3534129 h 6858000"/>
              <a:gd name="connsiteX69" fmla="*/ 5599700 w 6128435"/>
              <a:gd name="connsiteY69" fmla="*/ 3547221 h 6858000"/>
              <a:gd name="connsiteX70" fmla="*/ 5615031 w 6128435"/>
              <a:gd name="connsiteY70" fmla="*/ 3557482 h 6858000"/>
              <a:gd name="connsiteX71" fmla="*/ 5618377 w 6128435"/>
              <a:gd name="connsiteY71" fmla="*/ 3588431 h 6858000"/>
              <a:gd name="connsiteX72" fmla="*/ 5612155 w 6128435"/>
              <a:gd name="connsiteY72" fmla="*/ 3589869 h 6858000"/>
              <a:gd name="connsiteX73" fmla="*/ 5620843 w 6128435"/>
              <a:gd name="connsiteY73" fmla="*/ 3606745 h 6858000"/>
              <a:gd name="connsiteX74" fmla="*/ 5655472 w 6128435"/>
              <a:gd name="connsiteY74" fmla="*/ 3678877 h 6858000"/>
              <a:gd name="connsiteX75" fmla="*/ 5680448 w 6128435"/>
              <a:gd name="connsiteY75" fmla="*/ 3717760 h 6858000"/>
              <a:gd name="connsiteX76" fmla="*/ 5683015 w 6128435"/>
              <a:gd name="connsiteY76" fmla="*/ 3762025 h 6858000"/>
              <a:gd name="connsiteX77" fmla="*/ 5696643 w 6128435"/>
              <a:gd name="connsiteY77" fmla="*/ 3773888 h 6858000"/>
              <a:gd name="connsiteX78" fmla="*/ 5699203 w 6128435"/>
              <a:gd name="connsiteY78" fmla="*/ 3775823 h 6858000"/>
              <a:gd name="connsiteX79" fmla="*/ 5704824 w 6128435"/>
              <a:gd name="connsiteY79" fmla="*/ 3785966 h 6858000"/>
              <a:gd name="connsiteX80" fmla="*/ 5712204 w 6128435"/>
              <a:gd name="connsiteY80" fmla="*/ 3785830 h 6858000"/>
              <a:gd name="connsiteX81" fmla="*/ 5724816 w 6128435"/>
              <a:gd name="connsiteY81" fmla="*/ 3798949 h 6858000"/>
              <a:gd name="connsiteX82" fmla="*/ 5733539 w 6128435"/>
              <a:gd name="connsiteY82" fmla="*/ 3818457 h 6858000"/>
              <a:gd name="connsiteX83" fmla="*/ 5768491 w 6128435"/>
              <a:gd name="connsiteY83" fmla="*/ 3914399 h 6858000"/>
              <a:gd name="connsiteX84" fmla="*/ 5793123 w 6128435"/>
              <a:gd name="connsiteY84" fmla="*/ 3969952 h 6858000"/>
              <a:gd name="connsiteX85" fmla="*/ 5808321 w 6128435"/>
              <a:gd name="connsiteY85" fmla="*/ 3988153 h 6858000"/>
              <a:gd name="connsiteX86" fmla="*/ 5825621 w 6128435"/>
              <a:gd name="connsiteY86" fmla="*/ 4015525 h 6858000"/>
              <a:gd name="connsiteX87" fmla="*/ 5860672 w 6128435"/>
              <a:gd name="connsiteY87" fmla="*/ 4061579 h 6858000"/>
              <a:gd name="connsiteX88" fmla="*/ 5872173 w 6128435"/>
              <a:gd name="connsiteY88" fmla="*/ 4088497 h 6858000"/>
              <a:gd name="connsiteX89" fmla="*/ 5883705 w 6128435"/>
              <a:gd name="connsiteY89" fmla="*/ 4101899 h 6858000"/>
              <a:gd name="connsiteX90" fmla="*/ 5885314 w 6128435"/>
              <a:gd name="connsiteY90" fmla="*/ 4108387 h 6858000"/>
              <a:gd name="connsiteX91" fmla="*/ 5894095 w 6128435"/>
              <a:gd name="connsiteY91" fmla="*/ 4128857 h 6858000"/>
              <a:gd name="connsiteX92" fmla="*/ 5898339 w 6128435"/>
              <a:gd name="connsiteY92" fmla="*/ 4140800 h 6858000"/>
              <a:gd name="connsiteX93" fmla="*/ 5899734 w 6128435"/>
              <a:gd name="connsiteY93" fmla="*/ 4145632 h 6858000"/>
              <a:gd name="connsiteX94" fmla="*/ 5897098 w 6128435"/>
              <a:gd name="connsiteY94" fmla="*/ 4157819 h 6858000"/>
              <a:gd name="connsiteX95" fmla="*/ 5903513 w 6128435"/>
              <a:gd name="connsiteY95" fmla="*/ 4187661 h 6858000"/>
              <a:gd name="connsiteX96" fmla="*/ 5917114 w 6128435"/>
              <a:gd name="connsiteY96" fmla="*/ 4213096 h 6858000"/>
              <a:gd name="connsiteX97" fmla="*/ 5921153 w 6128435"/>
              <a:gd name="connsiteY97" fmla="*/ 4236222 h 6858000"/>
              <a:gd name="connsiteX98" fmla="*/ 5924233 w 6128435"/>
              <a:gd name="connsiteY98" fmla="*/ 4242060 h 6858000"/>
              <a:gd name="connsiteX99" fmla="*/ 5928910 w 6128435"/>
              <a:gd name="connsiteY99" fmla="*/ 4300973 h 6858000"/>
              <a:gd name="connsiteX100" fmla="*/ 5939320 w 6128435"/>
              <a:gd name="connsiteY100" fmla="*/ 4340435 h 6858000"/>
              <a:gd name="connsiteX101" fmla="*/ 5946705 w 6128435"/>
              <a:gd name="connsiteY101" fmla="*/ 4428051 h 6858000"/>
              <a:gd name="connsiteX102" fmla="*/ 5949261 w 6128435"/>
              <a:gd name="connsiteY102" fmla="*/ 4449185 h 6858000"/>
              <a:gd name="connsiteX103" fmla="*/ 5957504 w 6128435"/>
              <a:gd name="connsiteY103" fmla="*/ 4465911 h 6858000"/>
              <a:gd name="connsiteX104" fmla="*/ 5964689 w 6128435"/>
              <a:gd name="connsiteY104" fmla="*/ 4468532 h 6858000"/>
              <a:gd name="connsiteX105" fmla="*/ 5967062 w 6128435"/>
              <a:gd name="connsiteY105" fmla="*/ 4479923 h 6858000"/>
              <a:gd name="connsiteX106" fmla="*/ 5968960 w 6128435"/>
              <a:gd name="connsiteY106" fmla="*/ 4482655 h 6858000"/>
              <a:gd name="connsiteX107" fmla="*/ 5978567 w 6128435"/>
              <a:gd name="connsiteY107" fmla="*/ 4498605 h 6858000"/>
              <a:gd name="connsiteX108" fmla="*/ 5980106 w 6128435"/>
              <a:gd name="connsiteY108" fmla="*/ 4585087 h 6858000"/>
              <a:gd name="connsiteX109" fmla="*/ 5998138 w 6128435"/>
              <a:gd name="connsiteY109" fmla="*/ 4697518 h 6858000"/>
              <a:gd name="connsiteX110" fmla="*/ 6013516 w 6128435"/>
              <a:gd name="connsiteY110" fmla="*/ 4786619 h 6858000"/>
              <a:gd name="connsiteX111" fmla="*/ 6025404 w 6128435"/>
              <a:gd name="connsiteY111" fmla="*/ 4858148 h 6858000"/>
              <a:gd name="connsiteX112" fmla="*/ 6007749 w 6128435"/>
              <a:gd name="connsiteY112" fmla="*/ 4964715 h 6858000"/>
              <a:gd name="connsiteX113" fmla="*/ 6005269 w 6128435"/>
              <a:gd name="connsiteY113" fmla="*/ 5150567 h 6858000"/>
              <a:gd name="connsiteX114" fmla="*/ 6001127 w 6128435"/>
              <a:gd name="connsiteY114" fmla="*/ 5164609 h 6858000"/>
              <a:gd name="connsiteX115" fmla="*/ 5996647 w 6128435"/>
              <a:gd name="connsiteY115" fmla="*/ 5185640 h 6858000"/>
              <a:gd name="connsiteX116" fmla="*/ 5998514 w 6128435"/>
              <a:gd name="connsiteY116" fmla="*/ 5189673 h 6858000"/>
              <a:gd name="connsiteX117" fmla="*/ 5995970 w 6128435"/>
              <a:gd name="connsiteY117" fmla="*/ 5221547 h 6858000"/>
              <a:gd name="connsiteX118" fmla="*/ 5997218 w 6128435"/>
              <a:gd name="connsiteY118" fmla="*/ 5222031 h 6858000"/>
              <a:gd name="connsiteX119" fmla="*/ 6002116 w 6128435"/>
              <a:gd name="connsiteY119" fmla="*/ 5231223 h 6858000"/>
              <a:gd name="connsiteX120" fmla="*/ 6008541 w 6128435"/>
              <a:gd name="connsiteY120" fmla="*/ 5248680 h 6858000"/>
              <a:gd name="connsiteX121" fmla="*/ 6039260 w 6128435"/>
              <a:gd name="connsiteY121" fmla="*/ 5289518 h 6858000"/>
              <a:gd name="connsiteX122" fmla="*/ 6036748 w 6128435"/>
              <a:gd name="connsiteY122" fmla="*/ 5322752 h 6858000"/>
              <a:gd name="connsiteX123" fmla="*/ 6036943 w 6128435"/>
              <a:gd name="connsiteY123" fmla="*/ 5329480 h 6858000"/>
              <a:gd name="connsiteX124" fmla="*/ 6037236 w 6128435"/>
              <a:gd name="connsiteY124" fmla="*/ 5329634 h 6858000"/>
              <a:gd name="connsiteX125" fmla="*/ 6038019 w 6128435"/>
              <a:gd name="connsiteY125" fmla="*/ 5336764 h 6858000"/>
              <a:gd name="connsiteX126" fmla="*/ 6037298 w 6128435"/>
              <a:gd name="connsiteY126" fmla="*/ 5341753 h 6858000"/>
              <a:gd name="connsiteX127" fmla="*/ 6037677 w 6128435"/>
              <a:gd name="connsiteY127" fmla="*/ 5354807 h 6858000"/>
              <a:gd name="connsiteX128" fmla="*/ 6039728 w 6128435"/>
              <a:gd name="connsiteY128" fmla="*/ 5359416 h 6858000"/>
              <a:gd name="connsiteX129" fmla="*/ 6043311 w 6128435"/>
              <a:gd name="connsiteY129" fmla="*/ 5361407 h 6858000"/>
              <a:gd name="connsiteX130" fmla="*/ 6042954 w 6128435"/>
              <a:gd name="connsiteY130" fmla="*/ 5362576 h 6858000"/>
              <a:gd name="connsiteX131" fmla="*/ 6053435 w 6128435"/>
              <a:gd name="connsiteY131" fmla="*/ 5387547 h 6858000"/>
              <a:gd name="connsiteX132" fmla="*/ 6065933 w 6128435"/>
              <a:gd name="connsiteY132" fmla="*/ 5443002 h 6858000"/>
              <a:gd name="connsiteX133" fmla="*/ 6068640 w 6128435"/>
              <a:gd name="connsiteY133" fmla="*/ 5474503 h 6858000"/>
              <a:gd name="connsiteX134" fmla="*/ 6080922 w 6128435"/>
              <a:gd name="connsiteY134" fmla="*/ 5561070 h 6858000"/>
              <a:gd name="connsiteX135" fmla="*/ 6096949 w 6128435"/>
              <a:gd name="connsiteY135" fmla="*/ 5648179 h 6858000"/>
              <a:gd name="connsiteX136" fmla="*/ 6125703 w 6128435"/>
              <a:gd name="connsiteY136" fmla="*/ 5692894 h 6858000"/>
              <a:gd name="connsiteX137" fmla="*/ 6126670 w 6128435"/>
              <a:gd name="connsiteY137" fmla="*/ 5697882 h 6858000"/>
              <a:gd name="connsiteX138" fmla="*/ 6124061 w 6128435"/>
              <a:gd name="connsiteY138" fmla="*/ 5710294 h 6858000"/>
              <a:gd name="connsiteX139" fmla="*/ 6122213 w 6128435"/>
              <a:gd name="connsiteY139" fmla="*/ 5714762 h 6858000"/>
              <a:gd name="connsiteX140" fmla="*/ 6121353 w 6128435"/>
              <a:gd name="connsiteY140" fmla="*/ 5721725 h 6858000"/>
              <a:gd name="connsiteX141" fmla="*/ 6121607 w 6128435"/>
              <a:gd name="connsiteY141" fmla="*/ 5721959 h 6858000"/>
              <a:gd name="connsiteX142" fmla="*/ 6120262 w 6128435"/>
              <a:gd name="connsiteY142" fmla="*/ 5728358 h 6858000"/>
              <a:gd name="connsiteX143" fmla="*/ 6110194 w 6128435"/>
              <a:gd name="connsiteY143" fmla="*/ 5758853 h 6858000"/>
              <a:gd name="connsiteX144" fmla="*/ 6127519 w 6128435"/>
              <a:gd name="connsiteY144" fmla="*/ 5865775 h 6858000"/>
              <a:gd name="connsiteX145" fmla="*/ 6128435 w 6128435"/>
              <a:gd name="connsiteY145" fmla="*/ 5870164 h 6858000"/>
              <a:gd name="connsiteX146" fmla="*/ 6119217 w 6128435"/>
              <a:gd name="connsiteY146" fmla="*/ 5888542 h 6858000"/>
              <a:gd name="connsiteX147" fmla="*/ 6115966 w 6128435"/>
              <a:gd name="connsiteY147" fmla="*/ 5898387 h 6858000"/>
              <a:gd name="connsiteX148" fmla="*/ 6111924 w 6128435"/>
              <a:gd name="connsiteY148" fmla="*/ 5900444 h 6858000"/>
              <a:gd name="connsiteX149" fmla="*/ 6108716 w 6128435"/>
              <a:gd name="connsiteY149" fmla="*/ 5915345 h 6858000"/>
              <a:gd name="connsiteX150" fmla="*/ 6109524 w 6128435"/>
              <a:gd name="connsiteY150" fmla="*/ 5917328 h 6858000"/>
              <a:gd name="connsiteX151" fmla="*/ 6102493 w 6128435"/>
              <a:gd name="connsiteY151" fmla="*/ 5928602 h 6858000"/>
              <a:gd name="connsiteX152" fmla="*/ 6056863 w 6128435"/>
              <a:gd name="connsiteY152" fmla="*/ 6000643 h 6858000"/>
              <a:gd name="connsiteX153" fmla="*/ 6045436 w 6128435"/>
              <a:gd name="connsiteY153" fmla="*/ 6124480 h 6858000"/>
              <a:gd name="connsiteX154" fmla="*/ 6030489 w 6128435"/>
              <a:gd name="connsiteY154" fmla="*/ 6317666 h 6858000"/>
              <a:gd name="connsiteX155" fmla="*/ 6007492 w 6128435"/>
              <a:gd name="connsiteY155" fmla="*/ 6440818 h 6858000"/>
              <a:gd name="connsiteX156" fmla="*/ 6009467 w 6128435"/>
              <a:gd name="connsiteY156" fmla="*/ 6487076 h 6858000"/>
              <a:gd name="connsiteX157" fmla="*/ 5995064 w 6128435"/>
              <a:gd name="connsiteY157" fmla="*/ 6540791 h 6858000"/>
              <a:gd name="connsiteX158" fmla="*/ 5996309 w 6128435"/>
              <a:gd name="connsiteY158" fmla="*/ 6543961 h 6858000"/>
              <a:gd name="connsiteX159" fmla="*/ 5996048 w 6128435"/>
              <a:gd name="connsiteY159" fmla="*/ 6555444 h 6858000"/>
              <a:gd name="connsiteX160" fmla="*/ 6002524 w 6128435"/>
              <a:gd name="connsiteY160" fmla="*/ 6560188 h 6858000"/>
              <a:gd name="connsiteX161" fmla="*/ 6006823 w 6128435"/>
              <a:gd name="connsiteY161" fmla="*/ 6578546 h 6858000"/>
              <a:gd name="connsiteX162" fmla="*/ 6004510 w 6128435"/>
              <a:gd name="connsiteY162" fmla="*/ 6599256 h 6858000"/>
              <a:gd name="connsiteX163" fmla="*/ 5986207 w 6128435"/>
              <a:gd name="connsiteY163" fmla="*/ 6695855 h 6858000"/>
              <a:gd name="connsiteX164" fmla="*/ 5979428 w 6128435"/>
              <a:gd name="connsiteY164" fmla="*/ 6754678 h 6858000"/>
              <a:gd name="connsiteX165" fmla="*/ 5983398 w 6128435"/>
              <a:gd name="connsiteY165" fmla="*/ 6778641 h 6858000"/>
              <a:gd name="connsiteX166" fmla="*/ 5984543 w 6128435"/>
              <a:gd name="connsiteY166" fmla="*/ 6811016 h 6858000"/>
              <a:gd name="connsiteX167" fmla="*/ 5981802 w 6128435"/>
              <a:gd name="connsiteY167" fmla="*/ 6838578 h 6858000"/>
              <a:gd name="connsiteX168" fmla="*/ 5979671 w 6128435"/>
              <a:gd name="connsiteY168" fmla="*/ 6858000 h 6858000"/>
              <a:gd name="connsiteX169" fmla="*/ 0 w 6128435"/>
              <a:gd name="connsiteY169" fmla="*/ 6858000 h 6858000"/>
              <a:gd name="connsiteX170" fmla="*/ 0 w 6128435"/>
              <a:gd name="connsiteY170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2045 w 6128435"/>
              <a:gd name="connsiteY57" fmla="*/ 2984371 h 6858000"/>
              <a:gd name="connsiteX58" fmla="*/ 5482415 w 6128435"/>
              <a:gd name="connsiteY58" fmla="*/ 3004079 h 6858000"/>
              <a:gd name="connsiteX59" fmla="*/ 5483865 w 6128435"/>
              <a:gd name="connsiteY59" fmla="*/ 3005467 h 6858000"/>
              <a:gd name="connsiteX60" fmla="*/ 5482236 w 6128435"/>
              <a:gd name="connsiteY60" fmla="*/ 3019791 h 6858000"/>
              <a:gd name="connsiteX61" fmla="*/ 5481505 w 6128435"/>
              <a:gd name="connsiteY61" fmla="*/ 3095286 h 6858000"/>
              <a:gd name="connsiteX62" fmla="*/ 5477595 w 6128435"/>
              <a:gd name="connsiteY62" fmla="*/ 3250534 h 6858000"/>
              <a:gd name="connsiteX63" fmla="*/ 5532836 w 6128435"/>
              <a:gd name="connsiteY63" fmla="*/ 3353840 h 6858000"/>
              <a:gd name="connsiteX64" fmla="*/ 5561229 w 6128435"/>
              <a:gd name="connsiteY64" fmla="*/ 3395784 h 6858000"/>
              <a:gd name="connsiteX65" fmla="*/ 5589758 w 6128435"/>
              <a:gd name="connsiteY65" fmla="*/ 3506453 h 6858000"/>
              <a:gd name="connsiteX66" fmla="*/ 5596144 w 6128435"/>
              <a:gd name="connsiteY66" fmla="*/ 3534624 h 6858000"/>
              <a:gd name="connsiteX67" fmla="*/ 5597750 w 6128435"/>
              <a:gd name="connsiteY67" fmla="*/ 3534129 h 6858000"/>
              <a:gd name="connsiteX68" fmla="*/ 5599700 w 6128435"/>
              <a:gd name="connsiteY68" fmla="*/ 3547221 h 6858000"/>
              <a:gd name="connsiteX69" fmla="*/ 5615031 w 6128435"/>
              <a:gd name="connsiteY69" fmla="*/ 3557482 h 6858000"/>
              <a:gd name="connsiteX70" fmla="*/ 5618377 w 6128435"/>
              <a:gd name="connsiteY70" fmla="*/ 3588431 h 6858000"/>
              <a:gd name="connsiteX71" fmla="*/ 5612155 w 6128435"/>
              <a:gd name="connsiteY71" fmla="*/ 3589869 h 6858000"/>
              <a:gd name="connsiteX72" fmla="*/ 5620843 w 6128435"/>
              <a:gd name="connsiteY72" fmla="*/ 3606745 h 6858000"/>
              <a:gd name="connsiteX73" fmla="*/ 5655472 w 6128435"/>
              <a:gd name="connsiteY73" fmla="*/ 3678877 h 6858000"/>
              <a:gd name="connsiteX74" fmla="*/ 5680448 w 6128435"/>
              <a:gd name="connsiteY74" fmla="*/ 3717760 h 6858000"/>
              <a:gd name="connsiteX75" fmla="*/ 5683015 w 6128435"/>
              <a:gd name="connsiteY75" fmla="*/ 3762025 h 6858000"/>
              <a:gd name="connsiteX76" fmla="*/ 5696643 w 6128435"/>
              <a:gd name="connsiteY76" fmla="*/ 3773888 h 6858000"/>
              <a:gd name="connsiteX77" fmla="*/ 5699203 w 6128435"/>
              <a:gd name="connsiteY77" fmla="*/ 3775823 h 6858000"/>
              <a:gd name="connsiteX78" fmla="*/ 5704824 w 6128435"/>
              <a:gd name="connsiteY78" fmla="*/ 3785966 h 6858000"/>
              <a:gd name="connsiteX79" fmla="*/ 5712204 w 6128435"/>
              <a:gd name="connsiteY79" fmla="*/ 3785830 h 6858000"/>
              <a:gd name="connsiteX80" fmla="*/ 5724816 w 6128435"/>
              <a:gd name="connsiteY80" fmla="*/ 3798949 h 6858000"/>
              <a:gd name="connsiteX81" fmla="*/ 5733539 w 6128435"/>
              <a:gd name="connsiteY81" fmla="*/ 3818457 h 6858000"/>
              <a:gd name="connsiteX82" fmla="*/ 5768491 w 6128435"/>
              <a:gd name="connsiteY82" fmla="*/ 3914399 h 6858000"/>
              <a:gd name="connsiteX83" fmla="*/ 5793123 w 6128435"/>
              <a:gd name="connsiteY83" fmla="*/ 3969952 h 6858000"/>
              <a:gd name="connsiteX84" fmla="*/ 5808321 w 6128435"/>
              <a:gd name="connsiteY84" fmla="*/ 3988153 h 6858000"/>
              <a:gd name="connsiteX85" fmla="*/ 5825621 w 6128435"/>
              <a:gd name="connsiteY85" fmla="*/ 4015525 h 6858000"/>
              <a:gd name="connsiteX86" fmla="*/ 5860672 w 6128435"/>
              <a:gd name="connsiteY86" fmla="*/ 4061579 h 6858000"/>
              <a:gd name="connsiteX87" fmla="*/ 5872173 w 6128435"/>
              <a:gd name="connsiteY87" fmla="*/ 4088497 h 6858000"/>
              <a:gd name="connsiteX88" fmla="*/ 5883705 w 6128435"/>
              <a:gd name="connsiteY88" fmla="*/ 4101899 h 6858000"/>
              <a:gd name="connsiteX89" fmla="*/ 5885314 w 6128435"/>
              <a:gd name="connsiteY89" fmla="*/ 4108387 h 6858000"/>
              <a:gd name="connsiteX90" fmla="*/ 5894095 w 6128435"/>
              <a:gd name="connsiteY90" fmla="*/ 4128857 h 6858000"/>
              <a:gd name="connsiteX91" fmla="*/ 5898339 w 6128435"/>
              <a:gd name="connsiteY91" fmla="*/ 4140800 h 6858000"/>
              <a:gd name="connsiteX92" fmla="*/ 5899734 w 6128435"/>
              <a:gd name="connsiteY92" fmla="*/ 4145632 h 6858000"/>
              <a:gd name="connsiteX93" fmla="*/ 5897098 w 6128435"/>
              <a:gd name="connsiteY93" fmla="*/ 4157819 h 6858000"/>
              <a:gd name="connsiteX94" fmla="*/ 5903513 w 6128435"/>
              <a:gd name="connsiteY94" fmla="*/ 4187661 h 6858000"/>
              <a:gd name="connsiteX95" fmla="*/ 5917114 w 6128435"/>
              <a:gd name="connsiteY95" fmla="*/ 4213096 h 6858000"/>
              <a:gd name="connsiteX96" fmla="*/ 5921153 w 6128435"/>
              <a:gd name="connsiteY96" fmla="*/ 4236222 h 6858000"/>
              <a:gd name="connsiteX97" fmla="*/ 5924233 w 6128435"/>
              <a:gd name="connsiteY97" fmla="*/ 4242060 h 6858000"/>
              <a:gd name="connsiteX98" fmla="*/ 5928910 w 6128435"/>
              <a:gd name="connsiteY98" fmla="*/ 4300973 h 6858000"/>
              <a:gd name="connsiteX99" fmla="*/ 5939320 w 6128435"/>
              <a:gd name="connsiteY99" fmla="*/ 4340435 h 6858000"/>
              <a:gd name="connsiteX100" fmla="*/ 5946705 w 6128435"/>
              <a:gd name="connsiteY100" fmla="*/ 4428051 h 6858000"/>
              <a:gd name="connsiteX101" fmla="*/ 5949261 w 6128435"/>
              <a:gd name="connsiteY101" fmla="*/ 4449185 h 6858000"/>
              <a:gd name="connsiteX102" fmla="*/ 5957504 w 6128435"/>
              <a:gd name="connsiteY102" fmla="*/ 4465911 h 6858000"/>
              <a:gd name="connsiteX103" fmla="*/ 5964689 w 6128435"/>
              <a:gd name="connsiteY103" fmla="*/ 4468532 h 6858000"/>
              <a:gd name="connsiteX104" fmla="*/ 5967062 w 6128435"/>
              <a:gd name="connsiteY104" fmla="*/ 4479923 h 6858000"/>
              <a:gd name="connsiteX105" fmla="*/ 5968960 w 6128435"/>
              <a:gd name="connsiteY105" fmla="*/ 4482655 h 6858000"/>
              <a:gd name="connsiteX106" fmla="*/ 5978567 w 6128435"/>
              <a:gd name="connsiteY106" fmla="*/ 4498605 h 6858000"/>
              <a:gd name="connsiteX107" fmla="*/ 5980106 w 6128435"/>
              <a:gd name="connsiteY107" fmla="*/ 4585087 h 6858000"/>
              <a:gd name="connsiteX108" fmla="*/ 5998138 w 6128435"/>
              <a:gd name="connsiteY108" fmla="*/ 4697518 h 6858000"/>
              <a:gd name="connsiteX109" fmla="*/ 6013516 w 6128435"/>
              <a:gd name="connsiteY109" fmla="*/ 4786619 h 6858000"/>
              <a:gd name="connsiteX110" fmla="*/ 6025404 w 6128435"/>
              <a:gd name="connsiteY110" fmla="*/ 4858148 h 6858000"/>
              <a:gd name="connsiteX111" fmla="*/ 6007749 w 6128435"/>
              <a:gd name="connsiteY111" fmla="*/ 4964715 h 6858000"/>
              <a:gd name="connsiteX112" fmla="*/ 6005269 w 6128435"/>
              <a:gd name="connsiteY112" fmla="*/ 5150567 h 6858000"/>
              <a:gd name="connsiteX113" fmla="*/ 6001127 w 6128435"/>
              <a:gd name="connsiteY113" fmla="*/ 5164609 h 6858000"/>
              <a:gd name="connsiteX114" fmla="*/ 5996647 w 6128435"/>
              <a:gd name="connsiteY114" fmla="*/ 5185640 h 6858000"/>
              <a:gd name="connsiteX115" fmla="*/ 5998514 w 6128435"/>
              <a:gd name="connsiteY115" fmla="*/ 5189673 h 6858000"/>
              <a:gd name="connsiteX116" fmla="*/ 5995970 w 6128435"/>
              <a:gd name="connsiteY116" fmla="*/ 5221547 h 6858000"/>
              <a:gd name="connsiteX117" fmla="*/ 5997218 w 6128435"/>
              <a:gd name="connsiteY117" fmla="*/ 5222031 h 6858000"/>
              <a:gd name="connsiteX118" fmla="*/ 6002116 w 6128435"/>
              <a:gd name="connsiteY118" fmla="*/ 5231223 h 6858000"/>
              <a:gd name="connsiteX119" fmla="*/ 6008541 w 6128435"/>
              <a:gd name="connsiteY119" fmla="*/ 5248680 h 6858000"/>
              <a:gd name="connsiteX120" fmla="*/ 6039260 w 6128435"/>
              <a:gd name="connsiteY120" fmla="*/ 5289518 h 6858000"/>
              <a:gd name="connsiteX121" fmla="*/ 6036748 w 6128435"/>
              <a:gd name="connsiteY121" fmla="*/ 5322752 h 6858000"/>
              <a:gd name="connsiteX122" fmla="*/ 6036943 w 6128435"/>
              <a:gd name="connsiteY122" fmla="*/ 5329480 h 6858000"/>
              <a:gd name="connsiteX123" fmla="*/ 6037236 w 6128435"/>
              <a:gd name="connsiteY123" fmla="*/ 5329634 h 6858000"/>
              <a:gd name="connsiteX124" fmla="*/ 6038019 w 6128435"/>
              <a:gd name="connsiteY124" fmla="*/ 5336764 h 6858000"/>
              <a:gd name="connsiteX125" fmla="*/ 6037298 w 6128435"/>
              <a:gd name="connsiteY125" fmla="*/ 5341753 h 6858000"/>
              <a:gd name="connsiteX126" fmla="*/ 6037677 w 6128435"/>
              <a:gd name="connsiteY126" fmla="*/ 5354807 h 6858000"/>
              <a:gd name="connsiteX127" fmla="*/ 6039728 w 6128435"/>
              <a:gd name="connsiteY127" fmla="*/ 5359416 h 6858000"/>
              <a:gd name="connsiteX128" fmla="*/ 6043311 w 6128435"/>
              <a:gd name="connsiteY128" fmla="*/ 5361407 h 6858000"/>
              <a:gd name="connsiteX129" fmla="*/ 6042954 w 6128435"/>
              <a:gd name="connsiteY129" fmla="*/ 5362576 h 6858000"/>
              <a:gd name="connsiteX130" fmla="*/ 6053435 w 6128435"/>
              <a:gd name="connsiteY130" fmla="*/ 5387547 h 6858000"/>
              <a:gd name="connsiteX131" fmla="*/ 6065933 w 6128435"/>
              <a:gd name="connsiteY131" fmla="*/ 5443002 h 6858000"/>
              <a:gd name="connsiteX132" fmla="*/ 6068640 w 6128435"/>
              <a:gd name="connsiteY132" fmla="*/ 5474503 h 6858000"/>
              <a:gd name="connsiteX133" fmla="*/ 6080922 w 6128435"/>
              <a:gd name="connsiteY133" fmla="*/ 5561070 h 6858000"/>
              <a:gd name="connsiteX134" fmla="*/ 6096949 w 6128435"/>
              <a:gd name="connsiteY134" fmla="*/ 5648179 h 6858000"/>
              <a:gd name="connsiteX135" fmla="*/ 6125703 w 6128435"/>
              <a:gd name="connsiteY135" fmla="*/ 5692894 h 6858000"/>
              <a:gd name="connsiteX136" fmla="*/ 6126670 w 6128435"/>
              <a:gd name="connsiteY136" fmla="*/ 5697882 h 6858000"/>
              <a:gd name="connsiteX137" fmla="*/ 6124061 w 6128435"/>
              <a:gd name="connsiteY137" fmla="*/ 5710294 h 6858000"/>
              <a:gd name="connsiteX138" fmla="*/ 6122213 w 6128435"/>
              <a:gd name="connsiteY138" fmla="*/ 5714762 h 6858000"/>
              <a:gd name="connsiteX139" fmla="*/ 6121353 w 6128435"/>
              <a:gd name="connsiteY139" fmla="*/ 5721725 h 6858000"/>
              <a:gd name="connsiteX140" fmla="*/ 6121607 w 6128435"/>
              <a:gd name="connsiteY140" fmla="*/ 5721959 h 6858000"/>
              <a:gd name="connsiteX141" fmla="*/ 6120262 w 6128435"/>
              <a:gd name="connsiteY141" fmla="*/ 5728358 h 6858000"/>
              <a:gd name="connsiteX142" fmla="*/ 6110194 w 6128435"/>
              <a:gd name="connsiteY142" fmla="*/ 5758853 h 6858000"/>
              <a:gd name="connsiteX143" fmla="*/ 6127519 w 6128435"/>
              <a:gd name="connsiteY143" fmla="*/ 5865775 h 6858000"/>
              <a:gd name="connsiteX144" fmla="*/ 6128435 w 6128435"/>
              <a:gd name="connsiteY144" fmla="*/ 5870164 h 6858000"/>
              <a:gd name="connsiteX145" fmla="*/ 6119217 w 6128435"/>
              <a:gd name="connsiteY145" fmla="*/ 5888542 h 6858000"/>
              <a:gd name="connsiteX146" fmla="*/ 6115966 w 6128435"/>
              <a:gd name="connsiteY146" fmla="*/ 5898387 h 6858000"/>
              <a:gd name="connsiteX147" fmla="*/ 6111924 w 6128435"/>
              <a:gd name="connsiteY147" fmla="*/ 5900444 h 6858000"/>
              <a:gd name="connsiteX148" fmla="*/ 6108716 w 6128435"/>
              <a:gd name="connsiteY148" fmla="*/ 5915345 h 6858000"/>
              <a:gd name="connsiteX149" fmla="*/ 6109524 w 6128435"/>
              <a:gd name="connsiteY149" fmla="*/ 5917328 h 6858000"/>
              <a:gd name="connsiteX150" fmla="*/ 6102493 w 6128435"/>
              <a:gd name="connsiteY150" fmla="*/ 5928602 h 6858000"/>
              <a:gd name="connsiteX151" fmla="*/ 6056863 w 6128435"/>
              <a:gd name="connsiteY151" fmla="*/ 6000643 h 6858000"/>
              <a:gd name="connsiteX152" fmla="*/ 6045436 w 6128435"/>
              <a:gd name="connsiteY152" fmla="*/ 6124480 h 6858000"/>
              <a:gd name="connsiteX153" fmla="*/ 6030489 w 6128435"/>
              <a:gd name="connsiteY153" fmla="*/ 6317666 h 6858000"/>
              <a:gd name="connsiteX154" fmla="*/ 6007492 w 6128435"/>
              <a:gd name="connsiteY154" fmla="*/ 6440818 h 6858000"/>
              <a:gd name="connsiteX155" fmla="*/ 6009467 w 6128435"/>
              <a:gd name="connsiteY155" fmla="*/ 6487076 h 6858000"/>
              <a:gd name="connsiteX156" fmla="*/ 5995064 w 6128435"/>
              <a:gd name="connsiteY156" fmla="*/ 6540791 h 6858000"/>
              <a:gd name="connsiteX157" fmla="*/ 5996309 w 6128435"/>
              <a:gd name="connsiteY157" fmla="*/ 6543961 h 6858000"/>
              <a:gd name="connsiteX158" fmla="*/ 5996048 w 6128435"/>
              <a:gd name="connsiteY158" fmla="*/ 6555444 h 6858000"/>
              <a:gd name="connsiteX159" fmla="*/ 6002524 w 6128435"/>
              <a:gd name="connsiteY159" fmla="*/ 6560188 h 6858000"/>
              <a:gd name="connsiteX160" fmla="*/ 6006823 w 6128435"/>
              <a:gd name="connsiteY160" fmla="*/ 6578546 h 6858000"/>
              <a:gd name="connsiteX161" fmla="*/ 6004510 w 6128435"/>
              <a:gd name="connsiteY161" fmla="*/ 6599256 h 6858000"/>
              <a:gd name="connsiteX162" fmla="*/ 5986207 w 6128435"/>
              <a:gd name="connsiteY162" fmla="*/ 6695855 h 6858000"/>
              <a:gd name="connsiteX163" fmla="*/ 5979428 w 6128435"/>
              <a:gd name="connsiteY163" fmla="*/ 6754678 h 6858000"/>
              <a:gd name="connsiteX164" fmla="*/ 5983398 w 6128435"/>
              <a:gd name="connsiteY164" fmla="*/ 6778641 h 6858000"/>
              <a:gd name="connsiteX165" fmla="*/ 5984543 w 6128435"/>
              <a:gd name="connsiteY165" fmla="*/ 6811016 h 6858000"/>
              <a:gd name="connsiteX166" fmla="*/ 5981802 w 6128435"/>
              <a:gd name="connsiteY166" fmla="*/ 6838578 h 6858000"/>
              <a:gd name="connsiteX167" fmla="*/ 5979671 w 6128435"/>
              <a:gd name="connsiteY167" fmla="*/ 6858000 h 6858000"/>
              <a:gd name="connsiteX168" fmla="*/ 0 w 6128435"/>
              <a:gd name="connsiteY168" fmla="*/ 6858000 h 6858000"/>
              <a:gd name="connsiteX169" fmla="*/ 0 w 6128435"/>
              <a:gd name="connsiteY169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57023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2045 w 6128435"/>
              <a:gd name="connsiteY57" fmla="*/ 2984371 h 6858000"/>
              <a:gd name="connsiteX58" fmla="*/ 5482415 w 6128435"/>
              <a:gd name="connsiteY58" fmla="*/ 3004079 h 6858000"/>
              <a:gd name="connsiteX59" fmla="*/ 5483865 w 6128435"/>
              <a:gd name="connsiteY59" fmla="*/ 3005467 h 6858000"/>
              <a:gd name="connsiteX60" fmla="*/ 5482236 w 6128435"/>
              <a:gd name="connsiteY60" fmla="*/ 3019791 h 6858000"/>
              <a:gd name="connsiteX61" fmla="*/ 5481505 w 6128435"/>
              <a:gd name="connsiteY61" fmla="*/ 3095286 h 6858000"/>
              <a:gd name="connsiteX62" fmla="*/ 5477595 w 6128435"/>
              <a:gd name="connsiteY62" fmla="*/ 3250534 h 6858000"/>
              <a:gd name="connsiteX63" fmla="*/ 5532836 w 6128435"/>
              <a:gd name="connsiteY63" fmla="*/ 3353840 h 6858000"/>
              <a:gd name="connsiteX64" fmla="*/ 5561229 w 6128435"/>
              <a:gd name="connsiteY64" fmla="*/ 3395784 h 6858000"/>
              <a:gd name="connsiteX65" fmla="*/ 5589758 w 6128435"/>
              <a:gd name="connsiteY65" fmla="*/ 3506453 h 6858000"/>
              <a:gd name="connsiteX66" fmla="*/ 5596144 w 6128435"/>
              <a:gd name="connsiteY66" fmla="*/ 3534624 h 6858000"/>
              <a:gd name="connsiteX67" fmla="*/ 5597750 w 6128435"/>
              <a:gd name="connsiteY67" fmla="*/ 3534129 h 6858000"/>
              <a:gd name="connsiteX68" fmla="*/ 5599700 w 6128435"/>
              <a:gd name="connsiteY68" fmla="*/ 3547221 h 6858000"/>
              <a:gd name="connsiteX69" fmla="*/ 5615031 w 6128435"/>
              <a:gd name="connsiteY69" fmla="*/ 3557482 h 6858000"/>
              <a:gd name="connsiteX70" fmla="*/ 5618377 w 6128435"/>
              <a:gd name="connsiteY70" fmla="*/ 3588431 h 6858000"/>
              <a:gd name="connsiteX71" fmla="*/ 5612155 w 6128435"/>
              <a:gd name="connsiteY71" fmla="*/ 3589869 h 6858000"/>
              <a:gd name="connsiteX72" fmla="*/ 5620843 w 6128435"/>
              <a:gd name="connsiteY72" fmla="*/ 3606745 h 6858000"/>
              <a:gd name="connsiteX73" fmla="*/ 5655472 w 6128435"/>
              <a:gd name="connsiteY73" fmla="*/ 3678877 h 6858000"/>
              <a:gd name="connsiteX74" fmla="*/ 5680448 w 6128435"/>
              <a:gd name="connsiteY74" fmla="*/ 3717760 h 6858000"/>
              <a:gd name="connsiteX75" fmla="*/ 5683015 w 6128435"/>
              <a:gd name="connsiteY75" fmla="*/ 3762025 h 6858000"/>
              <a:gd name="connsiteX76" fmla="*/ 5696643 w 6128435"/>
              <a:gd name="connsiteY76" fmla="*/ 3773888 h 6858000"/>
              <a:gd name="connsiteX77" fmla="*/ 5699203 w 6128435"/>
              <a:gd name="connsiteY77" fmla="*/ 3775823 h 6858000"/>
              <a:gd name="connsiteX78" fmla="*/ 5704824 w 6128435"/>
              <a:gd name="connsiteY78" fmla="*/ 3785966 h 6858000"/>
              <a:gd name="connsiteX79" fmla="*/ 5712204 w 6128435"/>
              <a:gd name="connsiteY79" fmla="*/ 3785830 h 6858000"/>
              <a:gd name="connsiteX80" fmla="*/ 5724816 w 6128435"/>
              <a:gd name="connsiteY80" fmla="*/ 3798949 h 6858000"/>
              <a:gd name="connsiteX81" fmla="*/ 5733539 w 6128435"/>
              <a:gd name="connsiteY81" fmla="*/ 3818457 h 6858000"/>
              <a:gd name="connsiteX82" fmla="*/ 5768491 w 6128435"/>
              <a:gd name="connsiteY82" fmla="*/ 3914399 h 6858000"/>
              <a:gd name="connsiteX83" fmla="*/ 5793123 w 6128435"/>
              <a:gd name="connsiteY83" fmla="*/ 3969952 h 6858000"/>
              <a:gd name="connsiteX84" fmla="*/ 5808321 w 6128435"/>
              <a:gd name="connsiteY84" fmla="*/ 3988153 h 6858000"/>
              <a:gd name="connsiteX85" fmla="*/ 5825621 w 6128435"/>
              <a:gd name="connsiteY85" fmla="*/ 4015525 h 6858000"/>
              <a:gd name="connsiteX86" fmla="*/ 5860672 w 6128435"/>
              <a:gd name="connsiteY86" fmla="*/ 4061579 h 6858000"/>
              <a:gd name="connsiteX87" fmla="*/ 5872173 w 6128435"/>
              <a:gd name="connsiteY87" fmla="*/ 4088497 h 6858000"/>
              <a:gd name="connsiteX88" fmla="*/ 5883705 w 6128435"/>
              <a:gd name="connsiteY88" fmla="*/ 4101899 h 6858000"/>
              <a:gd name="connsiteX89" fmla="*/ 5885314 w 6128435"/>
              <a:gd name="connsiteY89" fmla="*/ 4108387 h 6858000"/>
              <a:gd name="connsiteX90" fmla="*/ 5894095 w 6128435"/>
              <a:gd name="connsiteY90" fmla="*/ 4128857 h 6858000"/>
              <a:gd name="connsiteX91" fmla="*/ 5898339 w 6128435"/>
              <a:gd name="connsiteY91" fmla="*/ 4140800 h 6858000"/>
              <a:gd name="connsiteX92" fmla="*/ 5899734 w 6128435"/>
              <a:gd name="connsiteY92" fmla="*/ 4145632 h 6858000"/>
              <a:gd name="connsiteX93" fmla="*/ 5897098 w 6128435"/>
              <a:gd name="connsiteY93" fmla="*/ 4157819 h 6858000"/>
              <a:gd name="connsiteX94" fmla="*/ 5903513 w 6128435"/>
              <a:gd name="connsiteY94" fmla="*/ 4187661 h 6858000"/>
              <a:gd name="connsiteX95" fmla="*/ 5917114 w 6128435"/>
              <a:gd name="connsiteY95" fmla="*/ 4213096 h 6858000"/>
              <a:gd name="connsiteX96" fmla="*/ 5921153 w 6128435"/>
              <a:gd name="connsiteY96" fmla="*/ 4236222 h 6858000"/>
              <a:gd name="connsiteX97" fmla="*/ 5924233 w 6128435"/>
              <a:gd name="connsiteY97" fmla="*/ 4242060 h 6858000"/>
              <a:gd name="connsiteX98" fmla="*/ 5928910 w 6128435"/>
              <a:gd name="connsiteY98" fmla="*/ 4300973 h 6858000"/>
              <a:gd name="connsiteX99" fmla="*/ 5939320 w 6128435"/>
              <a:gd name="connsiteY99" fmla="*/ 4340435 h 6858000"/>
              <a:gd name="connsiteX100" fmla="*/ 5946705 w 6128435"/>
              <a:gd name="connsiteY100" fmla="*/ 4428051 h 6858000"/>
              <a:gd name="connsiteX101" fmla="*/ 5949261 w 6128435"/>
              <a:gd name="connsiteY101" fmla="*/ 4449185 h 6858000"/>
              <a:gd name="connsiteX102" fmla="*/ 5957504 w 6128435"/>
              <a:gd name="connsiteY102" fmla="*/ 4465911 h 6858000"/>
              <a:gd name="connsiteX103" fmla="*/ 5964689 w 6128435"/>
              <a:gd name="connsiteY103" fmla="*/ 4468532 h 6858000"/>
              <a:gd name="connsiteX104" fmla="*/ 5967062 w 6128435"/>
              <a:gd name="connsiteY104" fmla="*/ 4479923 h 6858000"/>
              <a:gd name="connsiteX105" fmla="*/ 5968960 w 6128435"/>
              <a:gd name="connsiteY105" fmla="*/ 4482655 h 6858000"/>
              <a:gd name="connsiteX106" fmla="*/ 5978567 w 6128435"/>
              <a:gd name="connsiteY106" fmla="*/ 4498605 h 6858000"/>
              <a:gd name="connsiteX107" fmla="*/ 5980106 w 6128435"/>
              <a:gd name="connsiteY107" fmla="*/ 4585087 h 6858000"/>
              <a:gd name="connsiteX108" fmla="*/ 5998138 w 6128435"/>
              <a:gd name="connsiteY108" fmla="*/ 4697518 h 6858000"/>
              <a:gd name="connsiteX109" fmla="*/ 6013516 w 6128435"/>
              <a:gd name="connsiteY109" fmla="*/ 4786619 h 6858000"/>
              <a:gd name="connsiteX110" fmla="*/ 6025404 w 6128435"/>
              <a:gd name="connsiteY110" fmla="*/ 4858148 h 6858000"/>
              <a:gd name="connsiteX111" fmla="*/ 6007749 w 6128435"/>
              <a:gd name="connsiteY111" fmla="*/ 4964715 h 6858000"/>
              <a:gd name="connsiteX112" fmla="*/ 6005269 w 6128435"/>
              <a:gd name="connsiteY112" fmla="*/ 5150567 h 6858000"/>
              <a:gd name="connsiteX113" fmla="*/ 6001127 w 6128435"/>
              <a:gd name="connsiteY113" fmla="*/ 5164609 h 6858000"/>
              <a:gd name="connsiteX114" fmla="*/ 5996647 w 6128435"/>
              <a:gd name="connsiteY114" fmla="*/ 5185640 h 6858000"/>
              <a:gd name="connsiteX115" fmla="*/ 5998514 w 6128435"/>
              <a:gd name="connsiteY115" fmla="*/ 5189673 h 6858000"/>
              <a:gd name="connsiteX116" fmla="*/ 5995970 w 6128435"/>
              <a:gd name="connsiteY116" fmla="*/ 5221547 h 6858000"/>
              <a:gd name="connsiteX117" fmla="*/ 5997218 w 6128435"/>
              <a:gd name="connsiteY117" fmla="*/ 5222031 h 6858000"/>
              <a:gd name="connsiteX118" fmla="*/ 6002116 w 6128435"/>
              <a:gd name="connsiteY118" fmla="*/ 5231223 h 6858000"/>
              <a:gd name="connsiteX119" fmla="*/ 6008541 w 6128435"/>
              <a:gd name="connsiteY119" fmla="*/ 5248680 h 6858000"/>
              <a:gd name="connsiteX120" fmla="*/ 6039260 w 6128435"/>
              <a:gd name="connsiteY120" fmla="*/ 5289518 h 6858000"/>
              <a:gd name="connsiteX121" fmla="*/ 6036748 w 6128435"/>
              <a:gd name="connsiteY121" fmla="*/ 5322752 h 6858000"/>
              <a:gd name="connsiteX122" fmla="*/ 6036943 w 6128435"/>
              <a:gd name="connsiteY122" fmla="*/ 5329480 h 6858000"/>
              <a:gd name="connsiteX123" fmla="*/ 6037236 w 6128435"/>
              <a:gd name="connsiteY123" fmla="*/ 5329634 h 6858000"/>
              <a:gd name="connsiteX124" fmla="*/ 6038019 w 6128435"/>
              <a:gd name="connsiteY124" fmla="*/ 5336764 h 6858000"/>
              <a:gd name="connsiteX125" fmla="*/ 6037298 w 6128435"/>
              <a:gd name="connsiteY125" fmla="*/ 5341753 h 6858000"/>
              <a:gd name="connsiteX126" fmla="*/ 6037677 w 6128435"/>
              <a:gd name="connsiteY126" fmla="*/ 5354807 h 6858000"/>
              <a:gd name="connsiteX127" fmla="*/ 6039728 w 6128435"/>
              <a:gd name="connsiteY127" fmla="*/ 5359416 h 6858000"/>
              <a:gd name="connsiteX128" fmla="*/ 6043311 w 6128435"/>
              <a:gd name="connsiteY128" fmla="*/ 5361407 h 6858000"/>
              <a:gd name="connsiteX129" fmla="*/ 6042954 w 6128435"/>
              <a:gd name="connsiteY129" fmla="*/ 5362576 h 6858000"/>
              <a:gd name="connsiteX130" fmla="*/ 6053435 w 6128435"/>
              <a:gd name="connsiteY130" fmla="*/ 5387547 h 6858000"/>
              <a:gd name="connsiteX131" fmla="*/ 6065933 w 6128435"/>
              <a:gd name="connsiteY131" fmla="*/ 5443002 h 6858000"/>
              <a:gd name="connsiteX132" fmla="*/ 6068640 w 6128435"/>
              <a:gd name="connsiteY132" fmla="*/ 5474503 h 6858000"/>
              <a:gd name="connsiteX133" fmla="*/ 6080922 w 6128435"/>
              <a:gd name="connsiteY133" fmla="*/ 5561070 h 6858000"/>
              <a:gd name="connsiteX134" fmla="*/ 6096949 w 6128435"/>
              <a:gd name="connsiteY134" fmla="*/ 5648179 h 6858000"/>
              <a:gd name="connsiteX135" fmla="*/ 6125703 w 6128435"/>
              <a:gd name="connsiteY135" fmla="*/ 5692894 h 6858000"/>
              <a:gd name="connsiteX136" fmla="*/ 6126670 w 6128435"/>
              <a:gd name="connsiteY136" fmla="*/ 5697882 h 6858000"/>
              <a:gd name="connsiteX137" fmla="*/ 6124061 w 6128435"/>
              <a:gd name="connsiteY137" fmla="*/ 5710294 h 6858000"/>
              <a:gd name="connsiteX138" fmla="*/ 6122213 w 6128435"/>
              <a:gd name="connsiteY138" fmla="*/ 5714762 h 6858000"/>
              <a:gd name="connsiteX139" fmla="*/ 6121353 w 6128435"/>
              <a:gd name="connsiteY139" fmla="*/ 5721725 h 6858000"/>
              <a:gd name="connsiteX140" fmla="*/ 6121607 w 6128435"/>
              <a:gd name="connsiteY140" fmla="*/ 5721959 h 6858000"/>
              <a:gd name="connsiteX141" fmla="*/ 6120262 w 6128435"/>
              <a:gd name="connsiteY141" fmla="*/ 5728358 h 6858000"/>
              <a:gd name="connsiteX142" fmla="*/ 6110194 w 6128435"/>
              <a:gd name="connsiteY142" fmla="*/ 5758853 h 6858000"/>
              <a:gd name="connsiteX143" fmla="*/ 6127519 w 6128435"/>
              <a:gd name="connsiteY143" fmla="*/ 5865775 h 6858000"/>
              <a:gd name="connsiteX144" fmla="*/ 6128435 w 6128435"/>
              <a:gd name="connsiteY144" fmla="*/ 5870164 h 6858000"/>
              <a:gd name="connsiteX145" fmla="*/ 6119217 w 6128435"/>
              <a:gd name="connsiteY145" fmla="*/ 5888542 h 6858000"/>
              <a:gd name="connsiteX146" fmla="*/ 6115966 w 6128435"/>
              <a:gd name="connsiteY146" fmla="*/ 5898387 h 6858000"/>
              <a:gd name="connsiteX147" fmla="*/ 6111924 w 6128435"/>
              <a:gd name="connsiteY147" fmla="*/ 5900444 h 6858000"/>
              <a:gd name="connsiteX148" fmla="*/ 6108716 w 6128435"/>
              <a:gd name="connsiteY148" fmla="*/ 5915345 h 6858000"/>
              <a:gd name="connsiteX149" fmla="*/ 6109524 w 6128435"/>
              <a:gd name="connsiteY149" fmla="*/ 5917328 h 6858000"/>
              <a:gd name="connsiteX150" fmla="*/ 6102493 w 6128435"/>
              <a:gd name="connsiteY150" fmla="*/ 5928602 h 6858000"/>
              <a:gd name="connsiteX151" fmla="*/ 6056863 w 6128435"/>
              <a:gd name="connsiteY151" fmla="*/ 6000643 h 6858000"/>
              <a:gd name="connsiteX152" fmla="*/ 6045436 w 6128435"/>
              <a:gd name="connsiteY152" fmla="*/ 6124480 h 6858000"/>
              <a:gd name="connsiteX153" fmla="*/ 6030489 w 6128435"/>
              <a:gd name="connsiteY153" fmla="*/ 6317666 h 6858000"/>
              <a:gd name="connsiteX154" fmla="*/ 6007492 w 6128435"/>
              <a:gd name="connsiteY154" fmla="*/ 6440818 h 6858000"/>
              <a:gd name="connsiteX155" fmla="*/ 6009467 w 6128435"/>
              <a:gd name="connsiteY155" fmla="*/ 6487076 h 6858000"/>
              <a:gd name="connsiteX156" fmla="*/ 5995064 w 6128435"/>
              <a:gd name="connsiteY156" fmla="*/ 6540791 h 6858000"/>
              <a:gd name="connsiteX157" fmla="*/ 5996309 w 6128435"/>
              <a:gd name="connsiteY157" fmla="*/ 6543961 h 6858000"/>
              <a:gd name="connsiteX158" fmla="*/ 5996048 w 6128435"/>
              <a:gd name="connsiteY158" fmla="*/ 6555444 h 6858000"/>
              <a:gd name="connsiteX159" fmla="*/ 6002524 w 6128435"/>
              <a:gd name="connsiteY159" fmla="*/ 6560188 h 6858000"/>
              <a:gd name="connsiteX160" fmla="*/ 6006823 w 6128435"/>
              <a:gd name="connsiteY160" fmla="*/ 6578546 h 6858000"/>
              <a:gd name="connsiteX161" fmla="*/ 6004510 w 6128435"/>
              <a:gd name="connsiteY161" fmla="*/ 6599256 h 6858000"/>
              <a:gd name="connsiteX162" fmla="*/ 5986207 w 6128435"/>
              <a:gd name="connsiteY162" fmla="*/ 6695855 h 6858000"/>
              <a:gd name="connsiteX163" fmla="*/ 5979428 w 6128435"/>
              <a:gd name="connsiteY163" fmla="*/ 6754678 h 6858000"/>
              <a:gd name="connsiteX164" fmla="*/ 5983398 w 6128435"/>
              <a:gd name="connsiteY164" fmla="*/ 6778641 h 6858000"/>
              <a:gd name="connsiteX165" fmla="*/ 5984543 w 6128435"/>
              <a:gd name="connsiteY165" fmla="*/ 6811016 h 6858000"/>
              <a:gd name="connsiteX166" fmla="*/ 5981802 w 6128435"/>
              <a:gd name="connsiteY166" fmla="*/ 6838578 h 6858000"/>
              <a:gd name="connsiteX167" fmla="*/ 5979671 w 6128435"/>
              <a:gd name="connsiteY167" fmla="*/ 6858000 h 6858000"/>
              <a:gd name="connsiteX168" fmla="*/ 0 w 6128435"/>
              <a:gd name="connsiteY168" fmla="*/ 6858000 h 6858000"/>
              <a:gd name="connsiteX169" fmla="*/ 0 w 6128435"/>
              <a:gd name="connsiteY169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57023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2045 w 6128435"/>
              <a:gd name="connsiteY57" fmla="*/ 2984371 h 6858000"/>
              <a:gd name="connsiteX58" fmla="*/ 5482415 w 6128435"/>
              <a:gd name="connsiteY58" fmla="*/ 3004079 h 6858000"/>
              <a:gd name="connsiteX59" fmla="*/ 5483865 w 6128435"/>
              <a:gd name="connsiteY59" fmla="*/ 3005467 h 6858000"/>
              <a:gd name="connsiteX60" fmla="*/ 5482236 w 6128435"/>
              <a:gd name="connsiteY60" fmla="*/ 3019791 h 6858000"/>
              <a:gd name="connsiteX61" fmla="*/ 5481505 w 6128435"/>
              <a:gd name="connsiteY61" fmla="*/ 3095286 h 6858000"/>
              <a:gd name="connsiteX62" fmla="*/ 5477595 w 6128435"/>
              <a:gd name="connsiteY62" fmla="*/ 3250534 h 6858000"/>
              <a:gd name="connsiteX63" fmla="*/ 5532836 w 6128435"/>
              <a:gd name="connsiteY63" fmla="*/ 3353840 h 6858000"/>
              <a:gd name="connsiteX64" fmla="*/ 5561229 w 6128435"/>
              <a:gd name="connsiteY64" fmla="*/ 3395784 h 6858000"/>
              <a:gd name="connsiteX65" fmla="*/ 5589758 w 6128435"/>
              <a:gd name="connsiteY65" fmla="*/ 3506453 h 6858000"/>
              <a:gd name="connsiteX66" fmla="*/ 5596144 w 6128435"/>
              <a:gd name="connsiteY66" fmla="*/ 3534624 h 6858000"/>
              <a:gd name="connsiteX67" fmla="*/ 5597750 w 6128435"/>
              <a:gd name="connsiteY67" fmla="*/ 3534129 h 6858000"/>
              <a:gd name="connsiteX68" fmla="*/ 5599700 w 6128435"/>
              <a:gd name="connsiteY68" fmla="*/ 3547221 h 6858000"/>
              <a:gd name="connsiteX69" fmla="*/ 5615031 w 6128435"/>
              <a:gd name="connsiteY69" fmla="*/ 3557482 h 6858000"/>
              <a:gd name="connsiteX70" fmla="*/ 5618377 w 6128435"/>
              <a:gd name="connsiteY70" fmla="*/ 3588431 h 6858000"/>
              <a:gd name="connsiteX71" fmla="*/ 5612155 w 6128435"/>
              <a:gd name="connsiteY71" fmla="*/ 3589869 h 6858000"/>
              <a:gd name="connsiteX72" fmla="*/ 5620843 w 6128435"/>
              <a:gd name="connsiteY72" fmla="*/ 3606745 h 6858000"/>
              <a:gd name="connsiteX73" fmla="*/ 5655472 w 6128435"/>
              <a:gd name="connsiteY73" fmla="*/ 3678877 h 6858000"/>
              <a:gd name="connsiteX74" fmla="*/ 5680448 w 6128435"/>
              <a:gd name="connsiteY74" fmla="*/ 3717760 h 6858000"/>
              <a:gd name="connsiteX75" fmla="*/ 5683015 w 6128435"/>
              <a:gd name="connsiteY75" fmla="*/ 3762025 h 6858000"/>
              <a:gd name="connsiteX76" fmla="*/ 5696643 w 6128435"/>
              <a:gd name="connsiteY76" fmla="*/ 3773888 h 6858000"/>
              <a:gd name="connsiteX77" fmla="*/ 5699203 w 6128435"/>
              <a:gd name="connsiteY77" fmla="*/ 3775823 h 6858000"/>
              <a:gd name="connsiteX78" fmla="*/ 5704824 w 6128435"/>
              <a:gd name="connsiteY78" fmla="*/ 3785966 h 6858000"/>
              <a:gd name="connsiteX79" fmla="*/ 5712204 w 6128435"/>
              <a:gd name="connsiteY79" fmla="*/ 3785830 h 6858000"/>
              <a:gd name="connsiteX80" fmla="*/ 5724816 w 6128435"/>
              <a:gd name="connsiteY80" fmla="*/ 3798949 h 6858000"/>
              <a:gd name="connsiteX81" fmla="*/ 5733539 w 6128435"/>
              <a:gd name="connsiteY81" fmla="*/ 3818457 h 6858000"/>
              <a:gd name="connsiteX82" fmla="*/ 5768491 w 6128435"/>
              <a:gd name="connsiteY82" fmla="*/ 3914399 h 6858000"/>
              <a:gd name="connsiteX83" fmla="*/ 5793123 w 6128435"/>
              <a:gd name="connsiteY83" fmla="*/ 3969952 h 6858000"/>
              <a:gd name="connsiteX84" fmla="*/ 5808321 w 6128435"/>
              <a:gd name="connsiteY84" fmla="*/ 3988153 h 6858000"/>
              <a:gd name="connsiteX85" fmla="*/ 5825621 w 6128435"/>
              <a:gd name="connsiteY85" fmla="*/ 4015525 h 6858000"/>
              <a:gd name="connsiteX86" fmla="*/ 5860672 w 6128435"/>
              <a:gd name="connsiteY86" fmla="*/ 4061579 h 6858000"/>
              <a:gd name="connsiteX87" fmla="*/ 5872173 w 6128435"/>
              <a:gd name="connsiteY87" fmla="*/ 4088497 h 6858000"/>
              <a:gd name="connsiteX88" fmla="*/ 5883705 w 6128435"/>
              <a:gd name="connsiteY88" fmla="*/ 4101899 h 6858000"/>
              <a:gd name="connsiteX89" fmla="*/ 5885314 w 6128435"/>
              <a:gd name="connsiteY89" fmla="*/ 4108387 h 6858000"/>
              <a:gd name="connsiteX90" fmla="*/ 5894095 w 6128435"/>
              <a:gd name="connsiteY90" fmla="*/ 4128857 h 6858000"/>
              <a:gd name="connsiteX91" fmla="*/ 5898339 w 6128435"/>
              <a:gd name="connsiteY91" fmla="*/ 4140800 h 6858000"/>
              <a:gd name="connsiteX92" fmla="*/ 5899734 w 6128435"/>
              <a:gd name="connsiteY92" fmla="*/ 4145632 h 6858000"/>
              <a:gd name="connsiteX93" fmla="*/ 5903513 w 6128435"/>
              <a:gd name="connsiteY93" fmla="*/ 4187661 h 6858000"/>
              <a:gd name="connsiteX94" fmla="*/ 5917114 w 6128435"/>
              <a:gd name="connsiteY94" fmla="*/ 4213096 h 6858000"/>
              <a:gd name="connsiteX95" fmla="*/ 5921153 w 6128435"/>
              <a:gd name="connsiteY95" fmla="*/ 4236222 h 6858000"/>
              <a:gd name="connsiteX96" fmla="*/ 5924233 w 6128435"/>
              <a:gd name="connsiteY96" fmla="*/ 4242060 h 6858000"/>
              <a:gd name="connsiteX97" fmla="*/ 5928910 w 6128435"/>
              <a:gd name="connsiteY97" fmla="*/ 4300973 h 6858000"/>
              <a:gd name="connsiteX98" fmla="*/ 5939320 w 6128435"/>
              <a:gd name="connsiteY98" fmla="*/ 4340435 h 6858000"/>
              <a:gd name="connsiteX99" fmla="*/ 5946705 w 6128435"/>
              <a:gd name="connsiteY99" fmla="*/ 4428051 h 6858000"/>
              <a:gd name="connsiteX100" fmla="*/ 5949261 w 6128435"/>
              <a:gd name="connsiteY100" fmla="*/ 4449185 h 6858000"/>
              <a:gd name="connsiteX101" fmla="*/ 5957504 w 6128435"/>
              <a:gd name="connsiteY101" fmla="*/ 4465911 h 6858000"/>
              <a:gd name="connsiteX102" fmla="*/ 5964689 w 6128435"/>
              <a:gd name="connsiteY102" fmla="*/ 4468532 h 6858000"/>
              <a:gd name="connsiteX103" fmla="*/ 5967062 w 6128435"/>
              <a:gd name="connsiteY103" fmla="*/ 4479923 h 6858000"/>
              <a:gd name="connsiteX104" fmla="*/ 5968960 w 6128435"/>
              <a:gd name="connsiteY104" fmla="*/ 4482655 h 6858000"/>
              <a:gd name="connsiteX105" fmla="*/ 5978567 w 6128435"/>
              <a:gd name="connsiteY105" fmla="*/ 4498605 h 6858000"/>
              <a:gd name="connsiteX106" fmla="*/ 5980106 w 6128435"/>
              <a:gd name="connsiteY106" fmla="*/ 4585087 h 6858000"/>
              <a:gd name="connsiteX107" fmla="*/ 5998138 w 6128435"/>
              <a:gd name="connsiteY107" fmla="*/ 4697518 h 6858000"/>
              <a:gd name="connsiteX108" fmla="*/ 6013516 w 6128435"/>
              <a:gd name="connsiteY108" fmla="*/ 4786619 h 6858000"/>
              <a:gd name="connsiteX109" fmla="*/ 6025404 w 6128435"/>
              <a:gd name="connsiteY109" fmla="*/ 4858148 h 6858000"/>
              <a:gd name="connsiteX110" fmla="*/ 6007749 w 6128435"/>
              <a:gd name="connsiteY110" fmla="*/ 4964715 h 6858000"/>
              <a:gd name="connsiteX111" fmla="*/ 6005269 w 6128435"/>
              <a:gd name="connsiteY111" fmla="*/ 5150567 h 6858000"/>
              <a:gd name="connsiteX112" fmla="*/ 6001127 w 6128435"/>
              <a:gd name="connsiteY112" fmla="*/ 5164609 h 6858000"/>
              <a:gd name="connsiteX113" fmla="*/ 5996647 w 6128435"/>
              <a:gd name="connsiteY113" fmla="*/ 5185640 h 6858000"/>
              <a:gd name="connsiteX114" fmla="*/ 5998514 w 6128435"/>
              <a:gd name="connsiteY114" fmla="*/ 5189673 h 6858000"/>
              <a:gd name="connsiteX115" fmla="*/ 5995970 w 6128435"/>
              <a:gd name="connsiteY115" fmla="*/ 5221547 h 6858000"/>
              <a:gd name="connsiteX116" fmla="*/ 5997218 w 6128435"/>
              <a:gd name="connsiteY116" fmla="*/ 5222031 h 6858000"/>
              <a:gd name="connsiteX117" fmla="*/ 6002116 w 6128435"/>
              <a:gd name="connsiteY117" fmla="*/ 5231223 h 6858000"/>
              <a:gd name="connsiteX118" fmla="*/ 6008541 w 6128435"/>
              <a:gd name="connsiteY118" fmla="*/ 5248680 h 6858000"/>
              <a:gd name="connsiteX119" fmla="*/ 6039260 w 6128435"/>
              <a:gd name="connsiteY119" fmla="*/ 5289518 h 6858000"/>
              <a:gd name="connsiteX120" fmla="*/ 6036748 w 6128435"/>
              <a:gd name="connsiteY120" fmla="*/ 5322752 h 6858000"/>
              <a:gd name="connsiteX121" fmla="*/ 6036943 w 6128435"/>
              <a:gd name="connsiteY121" fmla="*/ 5329480 h 6858000"/>
              <a:gd name="connsiteX122" fmla="*/ 6037236 w 6128435"/>
              <a:gd name="connsiteY122" fmla="*/ 5329634 h 6858000"/>
              <a:gd name="connsiteX123" fmla="*/ 6038019 w 6128435"/>
              <a:gd name="connsiteY123" fmla="*/ 5336764 h 6858000"/>
              <a:gd name="connsiteX124" fmla="*/ 6037298 w 6128435"/>
              <a:gd name="connsiteY124" fmla="*/ 5341753 h 6858000"/>
              <a:gd name="connsiteX125" fmla="*/ 6037677 w 6128435"/>
              <a:gd name="connsiteY125" fmla="*/ 5354807 h 6858000"/>
              <a:gd name="connsiteX126" fmla="*/ 6039728 w 6128435"/>
              <a:gd name="connsiteY126" fmla="*/ 5359416 h 6858000"/>
              <a:gd name="connsiteX127" fmla="*/ 6043311 w 6128435"/>
              <a:gd name="connsiteY127" fmla="*/ 5361407 h 6858000"/>
              <a:gd name="connsiteX128" fmla="*/ 6042954 w 6128435"/>
              <a:gd name="connsiteY128" fmla="*/ 5362576 h 6858000"/>
              <a:gd name="connsiteX129" fmla="*/ 6053435 w 6128435"/>
              <a:gd name="connsiteY129" fmla="*/ 5387547 h 6858000"/>
              <a:gd name="connsiteX130" fmla="*/ 6065933 w 6128435"/>
              <a:gd name="connsiteY130" fmla="*/ 5443002 h 6858000"/>
              <a:gd name="connsiteX131" fmla="*/ 6068640 w 6128435"/>
              <a:gd name="connsiteY131" fmla="*/ 5474503 h 6858000"/>
              <a:gd name="connsiteX132" fmla="*/ 6080922 w 6128435"/>
              <a:gd name="connsiteY132" fmla="*/ 5561070 h 6858000"/>
              <a:gd name="connsiteX133" fmla="*/ 6096949 w 6128435"/>
              <a:gd name="connsiteY133" fmla="*/ 5648179 h 6858000"/>
              <a:gd name="connsiteX134" fmla="*/ 6125703 w 6128435"/>
              <a:gd name="connsiteY134" fmla="*/ 5692894 h 6858000"/>
              <a:gd name="connsiteX135" fmla="*/ 6126670 w 6128435"/>
              <a:gd name="connsiteY135" fmla="*/ 5697882 h 6858000"/>
              <a:gd name="connsiteX136" fmla="*/ 6124061 w 6128435"/>
              <a:gd name="connsiteY136" fmla="*/ 5710294 h 6858000"/>
              <a:gd name="connsiteX137" fmla="*/ 6122213 w 6128435"/>
              <a:gd name="connsiteY137" fmla="*/ 5714762 h 6858000"/>
              <a:gd name="connsiteX138" fmla="*/ 6121353 w 6128435"/>
              <a:gd name="connsiteY138" fmla="*/ 5721725 h 6858000"/>
              <a:gd name="connsiteX139" fmla="*/ 6121607 w 6128435"/>
              <a:gd name="connsiteY139" fmla="*/ 5721959 h 6858000"/>
              <a:gd name="connsiteX140" fmla="*/ 6120262 w 6128435"/>
              <a:gd name="connsiteY140" fmla="*/ 5728358 h 6858000"/>
              <a:gd name="connsiteX141" fmla="*/ 6110194 w 6128435"/>
              <a:gd name="connsiteY141" fmla="*/ 5758853 h 6858000"/>
              <a:gd name="connsiteX142" fmla="*/ 6127519 w 6128435"/>
              <a:gd name="connsiteY142" fmla="*/ 5865775 h 6858000"/>
              <a:gd name="connsiteX143" fmla="*/ 6128435 w 6128435"/>
              <a:gd name="connsiteY143" fmla="*/ 5870164 h 6858000"/>
              <a:gd name="connsiteX144" fmla="*/ 6119217 w 6128435"/>
              <a:gd name="connsiteY144" fmla="*/ 5888542 h 6858000"/>
              <a:gd name="connsiteX145" fmla="*/ 6115966 w 6128435"/>
              <a:gd name="connsiteY145" fmla="*/ 5898387 h 6858000"/>
              <a:gd name="connsiteX146" fmla="*/ 6111924 w 6128435"/>
              <a:gd name="connsiteY146" fmla="*/ 5900444 h 6858000"/>
              <a:gd name="connsiteX147" fmla="*/ 6108716 w 6128435"/>
              <a:gd name="connsiteY147" fmla="*/ 5915345 h 6858000"/>
              <a:gd name="connsiteX148" fmla="*/ 6109524 w 6128435"/>
              <a:gd name="connsiteY148" fmla="*/ 5917328 h 6858000"/>
              <a:gd name="connsiteX149" fmla="*/ 6102493 w 6128435"/>
              <a:gd name="connsiteY149" fmla="*/ 5928602 h 6858000"/>
              <a:gd name="connsiteX150" fmla="*/ 6056863 w 6128435"/>
              <a:gd name="connsiteY150" fmla="*/ 6000643 h 6858000"/>
              <a:gd name="connsiteX151" fmla="*/ 6045436 w 6128435"/>
              <a:gd name="connsiteY151" fmla="*/ 6124480 h 6858000"/>
              <a:gd name="connsiteX152" fmla="*/ 6030489 w 6128435"/>
              <a:gd name="connsiteY152" fmla="*/ 6317666 h 6858000"/>
              <a:gd name="connsiteX153" fmla="*/ 6007492 w 6128435"/>
              <a:gd name="connsiteY153" fmla="*/ 6440818 h 6858000"/>
              <a:gd name="connsiteX154" fmla="*/ 6009467 w 6128435"/>
              <a:gd name="connsiteY154" fmla="*/ 6487076 h 6858000"/>
              <a:gd name="connsiteX155" fmla="*/ 5995064 w 6128435"/>
              <a:gd name="connsiteY155" fmla="*/ 6540791 h 6858000"/>
              <a:gd name="connsiteX156" fmla="*/ 5996309 w 6128435"/>
              <a:gd name="connsiteY156" fmla="*/ 6543961 h 6858000"/>
              <a:gd name="connsiteX157" fmla="*/ 5996048 w 6128435"/>
              <a:gd name="connsiteY157" fmla="*/ 6555444 h 6858000"/>
              <a:gd name="connsiteX158" fmla="*/ 6002524 w 6128435"/>
              <a:gd name="connsiteY158" fmla="*/ 6560188 h 6858000"/>
              <a:gd name="connsiteX159" fmla="*/ 6006823 w 6128435"/>
              <a:gd name="connsiteY159" fmla="*/ 6578546 h 6858000"/>
              <a:gd name="connsiteX160" fmla="*/ 6004510 w 6128435"/>
              <a:gd name="connsiteY160" fmla="*/ 6599256 h 6858000"/>
              <a:gd name="connsiteX161" fmla="*/ 5986207 w 6128435"/>
              <a:gd name="connsiteY161" fmla="*/ 6695855 h 6858000"/>
              <a:gd name="connsiteX162" fmla="*/ 5979428 w 6128435"/>
              <a:gd name="connsiteY162" fmla="*/ 6754678 h 6858000"/>
              <a:gd name="connsiteX163" fmla="*/ 5983398 w 6128435"/>
              <a:gd name="connsiteY163" fmla="*/ 6778641 h 6858000"/>
              <a:gd name="connsiteX164" fmla="*/ 5984543 w 6128435"/>
              <a:gd name="connsiteY164" fmla="*/ 6811016 h 6858000"/>
              <a:gd name="connsiteX165" fmla="*/ 5981802 w 6128435"/>
              <a:gd name="connsiteY165" fmla="*/ 6838578 h 6858000"/>
              <a:gd name="connsiteX166" fmla="*/ 5979671 w 6128435"/>
              <a:gd name="connsiteY166" fmla="*/ 6858000 h 6858000"/>
              <a:gd name="connsiteX167" fmla="*/ 0 w 6128435"/>
              <a:gd name="connsiteY167" fmla="*/ 6858000 h 6858000"/>
              <a:gd name="connsiteX168" fmla="*/ 0 w 6128435"/>
              <a:gd name="connsiteY168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9051 w 6128435"/>
              <a:gd name="connsiteY13" fmla="*/ 782518 h 6858000"/>
              <a:gd name="connsiteX14" fmla="*/ 5210428 w 6128435"/>
              <a:gd name="connsiteY14" fmla="*/ 815772 h 6858000"/>
              <a:gd name="connsiteX15" fmla="*/ 5221088 w 6128435"/>
              <a:gd name="connsiteY15" fmla="*/ 860193 h 6858000"/>
              <a:gd name="connsiteX16" fmla="*/ 5227653 w 6128435"/>
              <a:gd name="connsiteY16" fmla="*/ 886709 h 6858000"/>
              <a:gd name="connsiteX17" fmla="*/ 5230806 w 6128435"/>
              <a:gd name="connsiteY17" fmla="*/ 961354 h 6858000"/>
              <a:gd name="connsiteX18" fmla="*/ 5201018 w 6128435"/>
              <a:gd name="connsiteY18" fmla="*/ 1095027 h 6858000"/>
              <a:gd name="connsiteX19" fmla="*/ 5202153 w 6128435"/>
              <a:gd name="connsiteY19" fmla="*/ 1133224 h 6858000"/>
              <a:gd name="connsiteX20" fmla="*/ 5207370 w 6128435"/>
              <a:gd name="connsiteY20" fmla="*/ 1138097 h 6858000"/>
              <a:gd name="connsiteX21" fmla="*/ 5189234 w 6128435"/>
              <a:gd name="connsiteY21" fmla="*/ 1193495 h 6858000"/>
              <a:gd name="connsiteX22" fmla="*/ 5202769 w 6128435"/>
              <a:gd name="connsiteY22" fmla="*/ 1269450 h 6858000"/>
              <a:gd name="connsiteX23" fmla="*/ 5225968 w 6128435"/>
              <a:gd name="connsiteY23" fmla="*/ 1357994 h 6858000"/>
              <a:gd name="connsiteX24" fmla="*/ 5233819 w 6128435"/>
              <a:gd name="connsiteY24" fmla="*/ 1380922 h 6858000"/>
              <a:gd name="connsiteX25" fmla="*/ 5237226 w 6128435"/>
              <a:gd name="connsiteY25" fmla="*/ 1441327 h 6858000"/>
              <a:gd name="connsiteX26" fmla="*/ 5244434 w 6128435"/>
              <a:gd name="connsiteY26" fmla="*/ 1580810 h 6858000"/>
              <a:gd name="connsiteX27" fmla="*/ 5251453 w 6128435"/>
              <a:gd name="connsiteY27" fmla="*/ 1583934 h 6858000"/>
              <a:gd name="connsiteX28" fmla="*/ 5253136 w 6128435"/>
              <a:gd name="connsiteY28" fmla="*/ 1595457 h 6858000"/>
              <a:gd name="connsiteX29" fmla="*/ 5254863 w 6128435"/>
              <a:gd name="connsiteY29" fmla="*/ 1598311 h 6858000"/>
              <a:gd name="connsiteX30" fmla="*/ 5263491 w 6128435"/>
              <a:gd name="connsiteY30" fmla="*/ 1642938 h 6858000"/>
              <a:gd name="connsiteX31" fmla="*/ 5261314 w 6128435"/>
              <a:gd name="connsiteY31" fmla="*/ 1689177 h 6858000"/>
              <a:gd name="connsiteX32" fmla="*/ 5259788 w 6128435"/>
              <a:gd name="connsiteY32" fmla="*/ 1768516 h 6858000"/>
              <a:gd name="connsiteX33" fmla="*/ 5255696 w 6128435"/>
              <a:gd name="connsiteY33" fmla="*/ 1953770 h 6858000"/>
              <a:gd name="connsiteX34" fmla="*/ 5252592 w 6128435"/>
              <a:gd name="connsiteY34" fmla="*/ 2092210 h 6858000"/>
              <a:gd name="connsiteX35" fmla="*/ 5264303 w 6128435"/>
              <a:gd name="connsiteY35" fmla="*/ 2225157 h 6858000"/>
              <a:gd name="connsiteX36" fmla="*/ 5254949 w 6128435"/>
              <a:gd name="connsiteY36" fmla="*/ 2236160 h 6858000"/>
              <a:gd name="connsiteX37" fmla="*/ 5250104 w 6128435"/>
              <a:gd name="connsiteY37" fmla="*/ 2249166 h 6858000"/>
              <a:gd name="connsiteX38" fmla="*/ 5251214 w 6128435"/>
              <a:gd name="connsiteY38" fmla="*/ 2250944 h 6858000"/>
              <a:gd name="connsiteX39" fmla="*/ 5250644 w 6128435"/>
              <a:gd name="connsiteY39" fmla="*/ 2266619 h 6858000"/>
              <a:gd name="connsiteX40" fmla="*/ 5247111 w 6128435"/>
              <a:gd name="connsiteY40" fmla="*/ 2269679 h 6858000"/>
              <a:gd name="connsiteX41" fmla="*/ 5279312 w 6128435"/>
              <a:gd name="connsiteY41" fmla="*/ 2302757 h 6858000"/>
              <a:gd name="connsiteX42" fmla="*/ 5293877 w 6128435"/>
              <a:gd name="connsiteY42" fmla="*/ 2368649 h 6858000"/>
              <a:gd name="connsiteX43" fmla="*/ 5311338 w 6128435"/>
              <a:gd name="connsiteY43" fmla="*/ 2404034 h 6858000"/>
              <a:gd name="connsiteX44" fmla="*/ 5338366 w 6128435"/>
              <a:gd name="connsiteY44" fmla="*/ 2465052 h 6858000"/>
              <a:gd name="connsiteX45" fmla="*/ 5371263 w 6128435"/>
              <a:gd name="connsiteY45" fmla="*/ 2586413 h 6858000"/>
              <a:gd name="connsiteX46" fmla="*/ 5407503 w 6128435"/>
              <a:gd name="connsiteY46" fmla="*/ 2786290 h 6858000"/>
              <a:gd name="connsiteX47" fmla="*/ 5407356 w 6128435"/>
              <a:gd name="connsiteY47" fmla="*/ 2787545 h 6858000"/>
              <a:gd name="connsiteX48" fmla="*/ 5411130 w 6128435"/>
              <a:gd name="connsiteY48" fmla="*/ 2788640 h 6858000"/>
              <a:gd name="connsiteX49" fmla="*/ 5416439 w 6128435"/>
              <a:gd name="connsiteY49" fmla="*/ 2805666 h 6858000"/>
              <a:gd name="connsiteX50" fmla="*/ 5416589 w 6128435"/>
              <a:gd name="connsiteY50" fmla="*/ 2810822 h 6858000"/>
              <a:gd name="connsiteX51" fmla="*/ 5418542 w 6128435"/>
              <a:gd name="connsiteY51" fmla="*/ 2817745 h 6858000"/>
              <a:gd name="connsiteX52" fmla="*/ 5418847 w 6128435"/>
              <a:gd name="connsiteY52" fmla="*/ 2817825 h 6858000"/>
              <a:gd name="connsiteX53" fmla="*/ 5457023 w 6128435"/>
              <a:gd name="connsiteY53" fmla="*/ 2858292 h 6858000"/>
              <a:gd name="connsiteX54" fmla="*/ 5479298 w 6128435"/>
              <a:gd name="connsiteY54" fmla="*/ 2947791 h 6858000"/>
              <a:gd name="connsiteX55" fmla="*/ 5481770 w 6128435"/>
              <a:gd name="connsiteY55" fmla="*/ 2951352 h 6858000"/>
              <a:gd name="connsiteX56" fmla="*/ 5482045 w 6128435"/>
              <a:gd name="connsiteY56" fmla="*/ 2984371 h 6858000"/>
              <a:gd name="connsiteX57" fmla="*/ 5482415 w 6128435"/>
              <a:gd name="connsiteY57" fmla="*/ 3004079 h 6858000"/>
              <a:gd name="connsiteX58" fmla="*/ 5483865 w 6128435"/>
              <a:gd name="connsiteY58" fmla="*/ 3005467 h 6858000"/>
              <a:gd name="connsiteX59" fmla="*/ 5482236 w 6128435"/>
              <a:gd name="connsiteY59" fmla="*/ 3019791 h 6858000"/>
              <a:gd name="connsiteX60" fmla="*/ 5481505 w 6128435"/>
              <a:gd name="connsiteY60" fmla="*/ 3095286 h 6858000"/>
              <a:gd name="connsiteX61" fmla="*/ 5477595 w 6128435"/>
              <a:gd name="connsiteY61" fmla="*/ 3250534 h 6858000"/>
              <a:gd name="connsiteX62" fmla="*/ 5532836 w 6128435"/>
              <a:gd name="connsiteY62" fmla="*/ 3353840 h 6858000"/>
              <a:gd name="connsiteX63" fmla="*/ 5561229 w 6128435"/>
              <a:gd name="connsiteY63" fmla="*/ 3395784 h 6858000"/>
              <a:gd name="connsiteX64" fmla="*/ 5589758 w 6128435"/>
              <a:gd name="connsiteY64" fmla="*/ 3506453 h 6858000"/>
              <a:gd name="connsiteX65" fmla="*/ 5596144 w 6128435"/>
              <a:gd name="connsiteY65" fmla="*/ 3534624 h 6858000"/>
              <a:gd name="connsiteX66" fmla="*/ 5597750 w 6128435"/>
              <a:gd name="connsiteY66" fmla="*/ 3534129 h 6858000"/>
              <a:gd name="connsiteX67" fmla="*/ 5599700 w 6128435"/>
              <a:gd name="connsiteY67" fmla="*/ 3547221 h 6858000"/>
              <a:gd name="connsiteX68" fmla="*/ 5615031 w 6128435"/>
              <a:gd name="connsiteY68" fmla="*/ 3557482 h 6858000"/>
              <a:gd name="connsiteX69" fmla="*/ 5618377 w 6128435"/>
              <a:gd name="connsiteY69" fmla="*/ 3588431 h 6858000"/>
              <a:gd name="connsiteX70" fmla="*/ 5612155 w 6128435"/>
              <a:gd name="connsiteY70" fmla="*/ 3589869 h 6858000"/>
              <a:gd name="connsiteX71" fmla="*/ 5620843 w 6128435"/>
              <a:gd name="connsiteY71" fmla="*/ 3606745 h 6858000"/>
              <a:gd name="connsiteX72" fmla="*/ 5655472 w 6128435"/>
              <a:gd name="connsiteY72" fmla="*/ 3678877 h 6858000"/>
              <a:gd name="connsiteX73" fmla="*/ 5680448 w 6128435"/>
              <a:gd name="connsiteY73" fmla="*/ 3717760 h 6858000"/>
              <a:gd name="connsiteX74" fmla="*/ 5683015 w 6128435"/>
              <a:gd name="connsiteY74" fmla="*/ 3762025 h 6858000"/>
              <a:gd name="connsiteX75" fmla="*/ 5696643 w 6128435"/>
              <a:gd name="connsiteY75" fmla="*/ 3773888 h 6858000"/>
              <a:gd name="connsiteX76" fmla="*/ 5699203 w 6128435"/>
              <a:gd name="connsiteY76" fmla="*/ 3775823 h 6858000"/>
              <a:gd name="connsiteX77" fmla="*/ 5704824 w 6128435"/>
              <a:gd name="connsiteY77" fmla="*/ 3785966 h 6858000"/>
              <a:gd name="connsiteX78" fmla="*/ 5712204 w 6128435"/>
              <a:gd name="connsiteY78" fmla="*/ 3785830 h 6858000"/>
              <a:gd name="connsiteX79" fmla="*/ 5724816 w 6128435"/>
              <a:gd name="connsiteY79" fmla="*/ 3798949 h 6858000"/>
              <a:gd name="connsiteX80" fmla="*/ 5733539 w 6128435"/>
              <a:gd name="connsiteY80" fmla="*/ 3818457 h 6858000"/>
              <a:gd name="connsiteX81" fmla="*/ 5768491 w 6128435"/>
              <a:gd name="connsiteY81" fmla="*/ 3914399 h 6858000"/>
              <a:gd name="connsiteX82" fmla="*/ 5793123 w 6128435"/>
              <a:gd name="connsiteY82" fmla="*/ 3969952 h 6858000"/>
              <a:gd name="connsiteX83" fmla="*/ 5808321 w 6128435"/>
              <a:gd name="connsiteY83" fmla="*/ 3988153 h 6858000"/>
              <a:gd name="connsiteX84" fmla="*/ 5825621 w 6128435"/>
              <a:gd name="connsiteY84" fmla="*/ 4015525 h 6858000"/>
              <a:gd name="connsiteX85" fmla="*/ 5860672 w 6128435"/>
              <a:gd name="connsiteY85" fmla="*/ 4061579 h 6858000"/>
              <a:gd name="connsiteX86" fmla="*/ 5872173 w 6128435"/>
              <a:gd name="connsiteY86" fmla="*/ 4088497 h 6858000"/>
              <a:gd name="connsiteX87" fmla="*/ 5883705 w 6128435"/>
              <a:gd name="connsiteY87" fmla="*/ 4101899 h 6858000"/>
              <a:gd name="connsiteX88" fmla="*/ 5885314 w 6128435"/>
              <a:gd name="connsiteY88" fmla="*/ 4108387 h 6858000"/>
              <a:gd name="connsiteX89" fmla="*/ 5894095 w 6128435"/>
              <a:gd name="connsiteY89" fmla="*/ 4128857 h 6858000"/>
              <a:gd name="connsiteX90" fmla="*/ 5898339 w 6128435"/>
              <a:gd name="connsiteY90" fmla="*/ 4140800 h 6858000"/>
              <a:gd name="connsiteX91" fmla="*/ 5899734 w 6128435"/>
              <a:gd name="connsiteY91" fmla="*/ 4145632 h 6858000"/>
              <a:gd name="connsiteX92" fmla="*/ 5903513 w 6128435"/>
              <a:gd name="connsiteY92" fmla="*/ 4187661 h 6858000"/>
              <a:gd name="connsiteX93" fmla="*/ 5917114 w 6128435"/>
              <a:gd name="connsiteY93" fmla="*/ 4213096 h 6858000"/>
              <a:gd name="connsiteX94" fmla="*/ 5921153 w 6128435"/>
              <a:gd name="connsiteY94" fmla="*/ 4236222 h 6858000"/>
              <a:gd name="connsiteX95" fmla="*/ 5924233 w 6128435"/>
              <a:gd name="connsiteY95" fmla="*/ 4242060 h 6858000"/>
              <a:gd name="connsiteX96" fmla="*/ 5928910 w 6128435"/>
              <a:gd name="connsiteY96" fmla="*/ 4300973 h 6858000"/>
              <a:gd name="connsiteX97" fmla="*/ 5939320 w 6128435"/>
              <a:gd name="connsiteY97" fmla="*/ 4340435 h 6858000"/>
              <a:gd name="connsiteX98" fmla="*/ 5946705 w 6128435"/>
              <a:gd name="connsiteY98" fmla="*/ 4428051 h 6858000"/>
              <a:gd name="connsiteX99" fmla="*/ 5949261 w 6128435"/>
              <a:gd name="connsiteY99" fmla="*/ 4449185 h 6858000"/>
              <a:gd name="connsiteX100" fmla="*/ 5957504 w 6128435"/>
              <a:gd name="connsiteY100" fmla="*/ 4465911 h 6858000"/>
              <a:gd name="connsiteX101" fmla="*/ 5964689 w 6128435"/>
              <a:gd name="connsiteY101" fmla="*/ 4468532 h 6858000"/>
              <a:gd name="connsiteX102" fmla="*/ 5967062 w 6128435"/>
              <a:gd name="connsiteY102" fmla="*/ 4479923 h 6858000"/>
              <a:gd name="connsiteX103" fmla="*/ 5968960 w 6128435"/>
              <a:gd name="connsiteY103" fmla="*/ 4482655 h 6858000"/>
              <a:gd name="connsiteX104" fmla="*/ 5978567 w 6128435"/>
              <a:gd name="connsiteY104" fmla="*/ 4498605 h 6858000"/>
              <a:gd name="connsiteX105" fmla="*/ 5980106 w 6128435"/>
              <a:gd name="connsiteY105" fmla="*/ 4585087 h 6858000"/>
              <a:gd name="connsiteX106" fmla="*/ 5998138 w 6128435"/>
              <a:gd name="connsiteY106" fmla="*/ 4697518 h 6858000"/>
              <a:gd name="connsiteX107" fmla="*/ 6013516 w 6128435"/>
              <a:gd name="connsiteY107" fmla="*/ 4786619 h 6858000"/>
              <a:gd name="connsiteX108" fmla="*/ 6025404 w 6128435"/>
              <a:gd name="connsiteY108" fmla="*/ 4858148 h 6858000"/>
              <a:gd name="connsiteX109" fmla="*/ 6007749 w 6128435"/>
              <a:gd name="connsiteY109" fmla="*/ 4964715 h 6858000"/>
              <a:gd name="connsiteX110" fmla="*/ 6005269 w 6128435"/>
              <a:gd name="connsiteY110" fmla="*/ 5150567 h 6858000"/>
              <a:gd name="connsiteX111" fmla="*/ 6001127 w 6128435"/>
              <a:gd name="connsiteY111" fmla="*/ 5164609 h 6858000"/>
              <a:gd name="connsiteX112" fmla="*/ 5996647 w 6128435"/>
              <a:gd name="connsiteY112" fmla="*/ 5185640 h 6858000"/>
              <a:gd name="connsiteX113" fmla="*/ 5998514 w 6128435"/>
              <a:gd name="connsiteY113" fmla="*/ 5189673 h 6858000"/>
              <a:gd name="connsiteX114" fmla="*/ 5995970 w 6128435"/>
              <a:gd name="connsiteY114" fmla="*/ 5221547 h 6858000"/>
              <a:gd name="connsiteX115" fmla="*/ 5997218 w 6128435"/>
              <a:gd name="connsiteY115" fmla="*/ 5222031 h 6858000"/>
              <a:gd name="connsiteX116" fmla="*/ 6002116 w 6128435"/>
              <a:gd name="connsiteY116" fmla="*/ 5231223 h 6858000"/>
              <a:gd name="connsiteX117" fmla="*/ 6008541 w 6128435"/>
              <a:gd name="connsiteY117" fmla="*/ 5248680 h 6858000"/>
              <a:gd name="connsiteX118" fmla="*/ 6039260 w 6128435"/>
              <a:gd name="connsiteY118" fmla="*/ 5289518 h 6858000"/>
              <a:gd name="connsiteX119" fmla="*/ 6036748 w 6128435"/>
              <a:gd name="connsiteY119" fmla="*/ 5322752 h 6858000"/>
              <a:gd name="connsiteX120" fmla="*/ 6036943 w 6128435"/>
              <a:gd name="connsiteY120" fmla="*/ 5329480 h 6858000"/>
              <a:gd name="connsiteX121" fmla="*/ 6037236 w 6128435"/>
              <a:gd name="connsiteY121" fmla="*/ 5329634 h 6858000"/>
              <a:gd name="connsiteX122" fmla="*/ 6038019 w 6128435"/>
              <a:gd name="connsiteY122" fmla="*/ 5336764 h 6858000"/>
              <a:gd name="connsiteX123" fmla="*/ 6037298 w 6128435"/>
              <a:gd name="connsiteY123" fmla="*/ 5341753 h 6858000"/>
              <a:gd name="connsiteX124" fmla="*/ 6037677 w 6128435"/>
              <a:gd name="connsiteY124" fmla="*/ 5354807 h 6858000"/>
              <a:gd name="connsiteX125" fmla="*/ 6039728 w 6128435"/>
              <a:gd name="connsiteY125" fmla="*/ 5359416 h 6858000"/>
              <a:gd name="connsiteX126" fmla="*/ 6043311 w 6128435"/>
              <a:gd name="connsiteY126" fmla="*/ 5361407 h 6858000"/>
              <a:gd name="connsiteX127" fmla="*/ 6042954 w 6128435"/>
              <a:gd name="connsiteY127" fmla="*/ 5362576 h 6858000"/>
              <a:gd name="connsiteX128" fmla="*/ 6053435 w 6128435"/>
              <a:gd name="connsiteY128" fmla="*/ 5387547 h 6858000"/>
              <a:gd name="connsiteX129" fmla="*/ 6065933 w 6128435"/>
              <a:gd name="connsiteY129" fmla="*/ 5443002 h 6858000"/>
              <a:gd name="connsiteX130" fmla="*/ 6068640 w 6128435"/>
              <a:gd name="connsiteY130" fmla="*/ 5474503 h 6858000"/>
              <a:gd name="connsiteX131" fmla="*/ 6080922 w 6128435"/>
              <a:gd name="connsiteY131" fmla="*/ 5561070 h 6858000"/>
              <a:gd name="connsiteX132" fmla="*/ 6096949 w 6128435"/>
              <a:gd name="connsiteY132" fmla="*/ 5648179 h 6858000"/>
              <a:gd name="connsiteX133" fmla="*/ 6125703 w 6128435"/>
              <a:gd name="connsiteY133" fmla="*/ 5692894 h 6858000"/>
              <a:gd name="connsiteX134" fmla="*/ 6126670 w 6128435"/>
              <a:gd name="connsiteY134" fmla="*/ 5697882 h 6858000"/>
              <a:gd name="connsiteX135" fmla="*/ 6124061 w 6128435"/>
              <a:gd name="connsiteY135" fmla="*/ 5710294 h 6858000"/>
              <a:gd name="connsiteX136" fmla="*/ 6122213 w 6128435"/>
              <a:gd name="connsiteY136" fmla="*/ 5714762 h 6858000"/>
              <a:gd name="connsiteX137" fmla="*/ 6121353 w 6128435"/>
              <a:gd name="connsiteY137" fmla="*/ 5721725 h 6858000"/>
              <a:gd name="connsiteX138" fmla="*/ 6121607 w 6128435"/>
              <a:gd name="connsiteY138" fmla="*/ 5721959 h 6858000"/>
              <a:gd name="connsiteX139" fmla="*/ 6120262 w 6128435"/>
              <a:gd name="connsiteY139" fmla="*/ 5728358 h 6858000"/>
              <a:gd name="connsiteX140" fmla="*/ 6110194 w 6128435"/>
              <a:gd name="connsiteY140" fmla="*/ 5758853 h 6858000"/>
              <a:gd name="connsiteX141" fmla="*/ 6127519 w 6128435"/>
              <a:gd name="connsiteY141" fmla="*/ 5865775 h 6858000"/>
              <a:gd name="connsiteX142" fmla="*/ 6128435 w 6128435"/>
              <a:gd name="connsiteY142" fmla="*/ 5870164 h 6858000"/>
              <a:gd name="connsiteX143" fmla="*/ 6119217 w 6128435"/>
              <a:gd name="connsiteY143" fmla="*/ 5888542 h 6858000"/>
              <a:gd name="connsiteX144" fmla="*/ 6115966 w 6128435"/>
              <a:gd name="connsiteY144" fmla="*/ 5898387 h 6858000"/>
              <a:gd name="connsiteX145" fmla="*/ 6111924 w 6128435"/>
              <a:gd name="connsiteY145" fmla="*/ 5900444 h 6858000"/>
              <a:gd name="connsiteX146" fmla="*/ 6108716 w 6128435"/>
              <a:gd name="connsiteY146" fmla="*/ 5915345 h 6858000"/>
              <a:gd name="connsiteX147" fmla="*/ 6109524 w 6128435"/>
              <a:gd name="connsiteY147" fmla="*/ 5917328 h 6858000"/>
              <a:gd name="connsiteX148" fmla="*/ 6102493 w 6128435"/>
              <a:gd name="connsiteY148" fmla="*/ 5928602 h 6858000"/>
              <a:gd name="connsiteX149" fmla="*/ 6056863 w 6128435"/>
              <a:gd name="connsiteY149" fmla="*/ 6000643 h 6858000"/>
              <a:gd name="connsiteX150" fmla="*/ 6045436 w 6128435"/>
              <a:gd name="connsiteY150" fmla="*/ 6124480 h 6858000"/>
              <a:gd name="connsiteX151" fmla="*/ 6030489 w 6128435"/>
              <a:gd name="connsiteY151" fmla="*/ 6317666 h 6858000"/>
              <a:gd name="connsiteX152" fmla="*/ 6007492 w 6128435"/>
              <a:gd name="connsiteY152" fmla="*/ 6440818 h 6858000"/>
              <a:gd name="connsiteX153" fmla="*/ 6009467 w 6128435"/>
              <a:gd name="connsiteY153" fmla="*/ 6487076 h 6858000"/>
              <a:gd name="connsiteX154" fmla="*/ 5995064 w 6128435"/>
              <a:gd name="connsiteY154" fmla="*/ 6540791 h 6858000"/>
              <a:gd name="connsiteX155" fmla="*/ 5996309 w 6128435"/>
              <a:gd name="connsiteY155" fmla="*/ 6543961 h 6858000"/>
              <a:gd name="connsiteX156" fmla="*/ 5996048 w 6128435"/>
              <a:gd name="connsiteY156" fmla="*/ 6555444 h 6858000"/>
              <a:gd name="connsiteX157" fmla="*/ 6002524 w 6128435"/>
              <a:gd name="connsiteY157" fmla="*/ 6560188 h 6858000"/>
              <a:gd name="connsiteX158" fmla="*/ 6006823 w 6128435"/>
              <a:gd name="connsiteY158" fmla="*/ 6578546 h 6858000"/>
              <a:gd name="connsiteX159" fmla="*/ 6004510 w 6128435"/>
              <a:gd name="connsiteY159" fmla="*/ 6599256 h 6858000"/>
              <a:gd name="connsiteX160" fmla="*/ 5986207 w 6128435"/>
              <a:gd name="connsiteY160" fmla="*/ 6695855 h 6858000"/>
              <a:gd name="connsiteX161" fmla="*/ 5979428 w 6128435"/>
              <a:gd name="connsiteY161" fmla="*/ 6754678 h 6858000"/>
              <a:gd name="connsiteX162" fmla="*/ 5983398 w 6128435"/>
              <a:gd name="connsiteY162" fmla="*/ 6778641 h 6858000"/>
              <a:gd name="connsiteX163" fmla="*/ 5984543 w 6128435"/>
              <a:gd name="connsiteY163" fmla="*/ 6811016 h 6858000"/>
              <a:gd name="connsiteX164" fmla="*/ 5981802 w 6128435"/>
              <a:gd name="connsiteY164" fmla="*/ 6838578 h 6858000"/>
              <a:gd name="connsiteX165" fmla="*/ 5979671 w 6128435"/>
              <a:gd name="connsiteY165" fmla="*/ 6858000 h 6858000"/>
              <a:gd name="connsiteX166" fmla="*/ 0 w 6128435"/>
              <a:gd name="connsiteY166" fmla="*/ 6858000 h 6858000"/>
              <a:gd name="connsiteX167" fmla="*/ 0 w 6128435"/>
              <a:gd name="connsiteY16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27653 w 6128435"/>
              <a:gd name="connsiteY15" fmla="*/ 886709 h 6858000"/>
              <a:gd name="connsiteX16" fmla="*/ 5230806 w 6128435"/>
              <a:gd name="connsiteY16" fmla="*/ 961354 h 6858000"/>
              <a:gd name="connsiteX17" fmla="*/ 5201018 w 6128435"/>
              <a:gd name="connsiteY17" fmla="*/ 1095027 h 6858000"/>
              <a:gd name="connsiteX18" fmla="*/ 5202153 w 6128435"/>
              <a:gd name="connsiteY18" fmla="*/ 1133224 h 6858000"/>
              <a:gd name="connsiteX19" fmla="*/ 5207370 w 6128435"/>
              <a:gd name="connsiteY19" fmla="*/ 1138097 h 6858000"/>
              <a:gd name="connsiteX20" fmla="*/ 5189234 w 6128435"/>
              <a:gd name="connsiteY20" fmla="*/ 1193495 h 6858000"/>
              <a:gd name="connsiteX21" fmla="*/ 5202769 w 6128435"/>
              <a:gd name="connsiteY21" fmla="*/ 1269450 h 6858000"/>
              <a:gd name="connsiteX22" fmla="*/ 5225968 w 6128435"/>
              <a:gd name="connsiteY22" fmla="*/ 1357994 h 6858000"/>
              <a:gd name="connsiteX23" fmla="*/ 5233819 w 6128435"/>
              <a:gd name="connsiteY23" fmla="*/ 1380922 h 6858000"/>
              <a:gd name="connsiteX24" fmla="*/ 5237226 w 6128435"/>
              <a:gd name="connsiteY24" fmla="*/ 1441327 h 6858000"/>
              <a:gd name="connsiteX25" fmla="*/ 5244434 w 6128435"/>
              <a:gd name="connsiteY25" fmla="*/ 1580810 h 6858000"/>
              <a:gd name="connsiteX26" fmla="*/ 5251453 w 6128435"/>
              <a:gd name="connsiteY26" fmla="*/ 1583934 h 6858000"/>
              <a:gd name="connsiteX27" fmla="*/ 5253136 w 6128435"/>
              <a:gd name="connsiteY27" fmla="*/ 1595457 h 6858000"/>
              <a:gd name="connsiteX28" fmla="*/ 5254863 w 6128435"/>
              <a:gd name="connsiteY28" fmla="*/ 1598311 h 6858000"/>
              <a:gd name="connsiteX29" fmla="*/ 5263491 w 6128435"/>
              <a:gd name="connsiteY29" fmla="*/ 1642938 h 6858000"/>
              <a:gd name="connsiteX30" fmla="*/ 5261314 w 6128435"/>
              <a:gd name="connsiteY30" fmla="*/ 1689177 h 6858000"/>
              <a:gd name="connsiteX31" fmla="*/ 5259788 w 6128435"/>
              <a:gd name="connsiteY31" fmla="*/ 1768516 h 6858000"/>
              <a:gd name="connsiteX32" fmla="*/ 5255696 w 6128435"/>
              <a:gd name="connsiteY32" fmla="*/ 1953770 h 6858000"/>
              <a:gd name="connsiteX33" fmla="*/ 5252592 w 6128435"/>
              <a:gd name="connsiteY33" fmla="*/ 2092210 h 6858000"/>
              <a:gd name="connsiteX34" fmla="*/ 5264303 w 6128435"/>
              <a:gd name="connsiteY34" fmla="*/ 2225157 h 6858000"/>
              <a:gd name="connsiteX35" fmla="*/ 5254949 w 6128435"/>
              <a:gd name="connsiteY35" fmla="*/ 2236160 h 6858000"/>
              <a:gd name="connsiteX36" fmla="*/ 5250104 w 6128435"/>
              <a:gd name="connsiteY36" fmla="*/ 2249166 h 6858000"/>
              <a:gd name="connsiteX37" fmla="*/ 5251214 w 6128435"/>
              <a:gd name="connsiteY37" fmla="*/ 2250944 h 6858000"/>
              <a:gd name="connsiteX38" fmla="*/ 5250644 w 6128435"/>
              <a:gd name="connsiteY38" fmla="*/ 2266619 h 6858000"/>
              <a:gd name="connsiteX39" fmla="*/ 5247111 w 6128435"/>
              <a:gd name="connsiteY39" fmla="*/ 2269679 h 6858000"/>
              <a:gd name="connsiteX40" fmla="*/ 5279312 w 6128435"/>
              <a:gd name="connsiteY40" fmla="*/ 2302757 h 6858000"/>
              <a:gd name="connsiteX41" fmla="*/ 5293877 w 6128435"/>
              <a:gd name="connsiteY41" fmla="*/ 2368649 h 6858000"/>
              <a:gd name="connsiteX42" fmla="*/ 5311338 w 6128435"/>
              <a:gd name="connsiteY42" fmla="*/ 2404034 h 6858000"/>
              <a:gd name="connsiteX43" fmla="*/ 5338366 w 6128435"/>
              <a:gd name="connsiteY43" fmla="*/ 2465052 h 6858000"/>
              <a:gd name="connsiteX44" fmla="*/ 5371263 w 6128435"/>
              <a:gd name="connsiteY44" fmla="*/ 2586413 h 6858000"/>
              <a:gd name="connsiteX45" fmla="*/ 5407503 w 6128435"/>
              <a:gd name="connsiteY45" fmla="*/ 2786290 h 6858000"/>
              <a:gd name="connsiteX46" fmla="*/ 5407356 w 6128435"/>
              <a:gd name="connsiteY46" fmla="*/ 2787545 h 6858000"/>
              <a:gd name="connsiteX47" fmla="*/ 5411130 w 6128435"/>
              <a:gd name="connsiteY47" fmla="*/ 2788640 h 6858000"/>
              <a:gd name="connsiteX48" fmla="*/ 5416439 w 6128435"/>
              <a:gd name="connsiteY48" fmla="*/ 2805666 h 6858000"/>
              <a:gd name="connsiteX49" fmla="*/ 5416589 w 6128435"/>
              <a:gd name="connsiteY49" fmla="*/ 2810822 h 6858000"/>
              <a:gd name="connsiteX50" fmla="*/ 5418542 w 6128435"/>
              <a:gd name="connsiteY50" fmla="*/ 2817745 h 6858000"/>
              <a:gd name="connsiteX51" fmla="*/ 5418847 w 6128435"/>
              <a:gd name="connsiteY51" fmla="*/ 2817825 h 6858000"/>
              <a:gd name="connsiteX52" fmla="*/ 5457023 w 6128435"/>
              <a:gd name="connsiteY52" fmla="*/ 2858292 h 6858000"/>
              <a:gd name="connsiteX53" fmla="*/ 5479298 w 6128435"/>
              <a:gd name="connsiteY53" fmla="*/ 2947791 h 6858000"/>
              <a:gd name="connsiteX54" fmla="*/ 5481770 w 6128435"/>
              <a:gd name="connsiteY54" fmla="*/ 2951352 h 6858000"/>
              <a:gd name="connsiteX55" fmla="*/ 5482045 w 6128435"/>
              <a:gd name="connsiteY55" fmla="*/ 2984371 h 6858000"/>
              <a:gd name="connsiteX56" fmla="*/ 5482415 w 6128435"/>
              <a:gd name="connsiteY56" fmla="*/ 3004079 h 6858000"/>
              <a:gd name="connsiteX57" fmla="*/ 5483865 w 6128435"/>
              <a:gd name="connsiteY57" fmla="*/ 3005467 h 6858000"/>
              <a:gd name="connsiteX58" fmla="*/ 5482236 w 6128435"/>
              <a:gd name="connsiteY58" fmla="*/ 3019791 h 6858000"/>
              <a:gd name="connsiteX59" fmla="*/ 5481505 w 6128435"/>
              <a:gd name="connsiteY59" fmla="*/ 3095286 h 6858000"/>
              <a:gd name="connsiteX60" fmla="*/ 5477595 w 6128435"/>
              <a:gd name="connsiteY60" fmla="*/ 3250534 h 6858000"/>
              <a:gd name="connsiteX61" fmla="*/ 5532836 w 6128435"/>
              <a:gd name="connsiteY61" fmla="*/ 3353840 h 6858000"/>
              <a:gd name="connsiteX62" fmla="*/ 5561229 w 6128435"/>
              <a:gd name="connsiteY62" fmla="*/ 3395784 h 6858000"/>
              <a:gd name="connsiteX63" fmla="*/ 5589758 w 6128435"/>
              <a:gd name="connsiteY63" fmla="*/ 3506453 h 6858000"/>
              <a:gd name="connsiteX64" fmla="*/ 5596144 w 6128435"/>
              <a:gd name="connsiteY64" fmla="*/ 3534624 h 6858000"/>
              <a:gd name="connsiteX65" fmla="*/ 5597750 w 6128435"/>
              <a:gd name="connsiteY65" fmla="*/ 3534129 h 6858000"/>
              <a:gd name="connsiteX66" fmla="*/ 5599700 w 6128435"/>
              <a:gd name="connsiteY66" fmla="*/ 3547221 h 6858000"/>
              <a:gd name="connsiteX67" fmla="*/ 5615031 w 6128435"/>
              <a:gd name="connsiteY67" fmla="*/ 3557482 h 6858000"/>
              <a:gd name="connsiteX68" fmla="*/ 5618377 w 6128435"/>
              <a:gd name="connsiteY68" fmla="*/ 3588431 h 6858000"/>
              <a:gd name="connsiteX69" fmla="*/ 5612155 w 6128435"/>
              <a:gd name="connsiteY69" fmla="*/ 3589869 h 6858000"/>
              <a:gd name="connsiteX70" fmla="*/ 5620843 w 6128435"/>
              <a:gd name="connsiteY70" fmla="*/ 3606745 h 6858000"/>
              <a:gd name="connsiteX71" fmla="*/ 5655472 w 6128435"/>
              <a:gd name="connsiteY71" fmla="*/ 3678877 h 6858000"/>
              <a:gd name="connsiteX72" fmla="*/ 5680448 w 6128435"/>
              <a:gd name="connsiteY72" fmla="*/ 3717760 h 6858000"/>
              <a:gd name="connsiteX73" fmla="*/ 5683015 w 6128435"/>
              <a:gd name="connsiteY73" fmla="*/ 3762025 h 6858000"/>
              <a:gd name="connsiteX74" fmla="*/ 5696643 w 6128435"/>
              <a:gd name="connsiteY74" fmla="*/ 3773888 h 6858000"/>
              <a:gd name="connsiteX75" fmla="*/ 5699203 w 6128435"/>
              <a:gd name="connsiteY75" fmla="*/ 3775823 h 6858000"/>
              <a:gd name="connsiteX76" fmla="*/ 5704824 w 6128435"/>
              <a:gd name="connsiteY76" fmla="*/ 3785966 h 6858000"/>
              <a:gd name="connsiteX77" fmla="*/ 5712204 w 6128435"/>
              <a:gd name="connsiteY77" fmla="*/ 3785830 h 6858000"/>
              <a:gd name="connsiteX78" fmla="*/ 5724816 w 6128435"/>
              <a:gd name="connsiteY78" fmla="*/ 3798949 h 6858000"/>
              <a:gd name="connsiteX79" fmla="*/ 5733539 w 6128435"/>
              <a:gd name="connsiteY79" fmla="*/ 3818457 h 6858000"/>
              <a:gd name="connsiteX80" fmla="*/ 5768491 w 6128435"/>
              <a:gd name="connsiteY80" fmla="*/ 3914399 h 6858000"/>
              <a:gd name="connsiteX81" fmla="*/ 5793123 w 6128435"/>
              <a:gd name="connsiteY81" fmla="*/ 3969952 h 6858000"/>
              <a:gd name="connsiteX82" fmla="*/ 5808321 w 6128435"/>
              <a:gd name="connsiteY82" fmla="*/ 3988153 h 6858000"/>
              <a:gd name="connsiteX83" fmla="*/ 5825621 w 6128435"/>
              <a:gd name="connsiteY83" fmla="*/ 4015525 h 6858000"/>
              <a:gd name="connsiteX84" fmla="*/ 5860672 w 6128435"/>
              <a:gd name="connsiteY84" fmla="*/ 4061579 h 6858000"/>
              <a:gd name="connsiteX85" fmla="*/ 5872173 w 6128435"/>
              <a:gd name="connsiteY85" fmla="*/ 4088497 h 6858000"/>
              <a:gd name="connsiteX86" fmla="*/ 5883705 w 6128435"/>
              <a:gd name="connsiteY86" fmla="*/ 4101899 h 6858000"/>
              <a:gd name="connsiteX87" fmla="*/ 5885314 w 6128435"/>
              <a:gd name="connsiteY87" fmla="*/ 4108387 h 6858000"/>
              <a:gd name="connsiteX88" fmla="*/ 5894095 w 6128435"/>
              <a:gd name="connsiteY88" fmla="*/ 4128857 h 6858000"/>
              <a:gd name="connsiteX89" fmla="*/ 5898339 w 6128435"/>
              <a:gd name="connsiteY89" fmla="*/ 4140800 h 6858000"/>
              <a:gd name="connsiteX90" fmla="*/ 5899734 w 6128435"/>
              <a:gd name="connsiteY90" fmla="*/ 4145632 h 6858000"/>
              <a:gd name="connsiteX91" fmla="*/ 5903513 w 6128435"/>
              <a:gd name="connsiteY91" fmla="*/ 4187661 h 6858000"/>
              <a:gd name="connsiteX92" fmla="*/ 5917114 w 6128435"/>
              <a:gd name="connsiteY92" fmla="*/ 4213096 h 6858000"/>
              <a:gd name="connsiteX93" fmla="*/ 5921153 w 6128435"/>
              <a:gd name="connsiteY93" fmla="*/ 4236222 h 6858000"/>
              <a:gd name="connsiteX94" fmla="*/ 5924233 w 6128435"/>
              <a:gd name="connsiteY94" fmla="*/ 4242060 h 6858000"/>
              <a:gd name="connsiteX95" fmla="*/ 5928910 w 6128435"/>
              <a:gd name="connsiteY95" fmla="*/ 4300973 h 6858000"/>
              <a:gd name="connsiteX96" fmla="*/ 5939320 w 6128435"/>
              <a:gd name="connsiteY96" fmla="*/ 4340435 h 6858000"/>
              <a:gd name="connsiteX97" fmla="*/ 5946705 w 6128435"/>
              <a:gd name="connsiteY97" fmla="*/ 4428051 h 6858000"/>
              <a:gd name="connsiteX98" fmla="*/ 5949261 w 6128435"/>
              <a:gd name="connsiteY98" fmla="*/ 4449185 h 6858000"/>
              <a:gd name="connsiteX99" fmla="*/ 5957504 w 6128435"/>
              <a:gd name="connsiteY99" fmla="*/ 4465911 h 6858000"/>
              <a:gd name="connsiteX100" fmla="*/ 5964689 w 6128435"/>
              <a:gd name="connsiteY100" fmla="*/ 4468532 h 6858000"/>
              <a:gd name="connsiteX101" fmla="*/ 5967062 w 6128435"/>
              <a:gd name="connsiteY101" fmla="*/ 4479923 h 6858000"/>
              <a:gd name="connsiteX102" fmla="*/ 5968960 w 6128435"/>
              <a:gd name="connsiteY102" fmla="*/ 4482655 h 6858000"/>
              <a:gd name="connsiteX103" fmla="*/ 5978567 w 6128435"/>
              <a:gd name="connsiteY103" fmla="*/ 4498605 h 6858000"/>
              <a:gd name="connsiteX104" fmla="*/ 5980106 w 6128435"/>
              <a:gd name="connsiteY104" fmla="*/ 4585087 h 6858000"/>
              <a:gd name="connsiteX105" fmla="*/ 5998138 w 6128435"/>
              <a:gd name="connsiteY105" fmla="*/ 4697518 h 6858000"/>
              <a:gd name="connsiteX106" fmla="*/ 6013516 w 6128435"/>
              <a:gd name="connsiteY106" fmla="*/ 4786619 h 6858000"/>
              <a:gd name="connsiteX107" fmla="*/ 6025404 w 6128435"/>
              <a:gd name="connsiteY107" fmla="*/ 4858148 h 6858000"/>
              <a:gd name="connsiteX108" fmla="*/ 6007749 w 6128435"/>
              <a:gd name="connsiteY108" fmla="*/ 4964715 h 6858000"/>
              <a:gd name="connsiteX109" fmla="*/ 6005269 w 6128435"/>
              <a:gd name="connsiteY109" fmla="*/ 5150567 h 6858000"/>
              <a:gd name="connsiteX110" fmla="*/ 6001127 w 6128435"/>
              <a:gd name="connsiteY110" fmla="*/ 5164609 h 6858000"/>
              <a:gd name="connsiteX111" fmla="*/ 5996647 w 6128435"/>
              <a:gd name="connsiteY111" fmla="*/ 5185640 h 6858000"/>
              <a:gd name="connsiteX112" fmla="*/ 5998514 w 6128435"/>
              <a:gd name="connsiteY112" fmla="*/ 5189673 h 6858000"/>
              <a:gd name="connsiteX113" fmla="*/ 5995970 w 6128435"/>
              <a:gd name="connsiteY113" fmla="*/ 5221547 h 6858000"/>
              <a:gd name="connsiteX114" fmla="*/ 5997218 w 6128435"/>
              <a:gd name="connsiteY114" fmla="*/ 5222031 h 6858000"/>
              <a:gd name="connsiteX115" fmla="*/ 6002116 w 6128435"/>
              <a:gd name="connsiteY115" fmla="*/ 5231223 h 6858000"/>
              <a:gd name="connsiteX116" fmla="*/ 6008541 w 6128435"/>
              <a:gd name="connsiteY116" fmla="*/ 5248680 h 6858000"/>
              <a:gd name="connsiteX117" fmla="*/ 6039260 w 6128435"/>
              <a:gd name="connsiteY117" fmla="*/ 5289518 h 6858000"/>
              <a:gd name="connsiteX118" fmla="*/ 6036748 w 6128435"/>
              <a:gd name="connsiteY118" fmla="*/ 5322752 h 6858000"/>
              <a:gd name="connsiteX119" fmla="*/ 6036943 w 6128435"/>
              <a:gd name="connsiteY119" fmla="*/ 5329480 h 6858000"/>
              <a:gd name="connsiteX120" fmla="*/ 6037236 w 6128435"/>
              <a:gd name="connsiteY120" fmla="*/ 5329634 h 6858000"/>
              <a:gd name="connsiteX121" fmla="*/ 6038019 w 6128435"/>
              <a:gd name="connsiteY121" fmla="*/ 5336764 h 6858000"/>
              <a:gd name="connsiteX122" fmla="*/ 6037298 w 6128435"/>
              <a:gd name="connsiteY122" fmla="*/ 5341753 h 6858000"/>
              <a:gd name="connsiteX123" fmla="*/ 6037677 w 6128435"/>
              <a:gd name="connsiteY123" fmla="*/ 5354807 h 6858000"/>
              <a:gd name="connsiteX124" fmla="*/ 6039728 w 6128435"/>
              <a:gd name="connsiteY124" fmla="*/ 5359416 h 6858000"/>
              <a:gd name="connsiteX125" fmla="*/ 6043311 w 6128435"/>
              <a:gd name="connsiteY125" fmla="*/ 5361407 h 6858000"/>
              <a:gd name="connsiteX126" fmla="*/ 6042954 w 6128435"/>
              <a:gd name="connsiteY126" fmla="*/ 5362576 h 6858000"/>
              <a:gd name="connsiteX127" fmla="*/ 6053435 w 6128435"/>
              <a:gd name="connsiteY127" fmla="*/ 5387547 h 6858000"/>
              <a:gd name="connsiteX128" fmla="*/ 6065933 w 6128435"/>
              <a:gd name="connsiteY128" fmla="*/ 5443002 h 6858000"/>
              <a:gd name="connsiteX129" fmla="*/ 6068640 w 6128435"/>
              <a:gd name="connsiteY129" fmla="*/ 5474503 h 6858000"/>
              <a:gd name="connsiteX130" fmla="*/ 6080922 w 6128435"/>
              <a:gd name="connsiteY130" fmla="*/ 5561070 h 6858000"/>
              <a:gd name="connsiteX131" fmla="*/ 6096949 w 6128435"/>
              <a:gd name="connsiteY131" fmla="*/ 5648179 h 6858000"/>
              <a:gd name="connsiteX132" fmla="*/ 6125703 w 6128435"/>
              <a:gd name="connsiteY132" fmla="*/ 5692894 h 6858000"/>
              <a:gd name="connsiteX133" fmla="*/ 6126670 w 6128435"/>
              <a:gd name="connsiteY133" fmla="*/ 5697882 h 6858000"/>
              <a:gd name="connsiteX134" fmla="*/ 6124061 w 6128435"/>
              <a:gd name="connsiteY134" fmla="*/ 5710294 h 6858000"/>
              <a:gd name="connsiteX135" fmla="*/ 6122213 w 6128435"/>
              <a:gd name="connsiteY135" fmla="*/ 5714762 h 6858000"/>
              <a:gd name="connsiteX136" fmla="*/ 6121353 w 6128435"/>
              <a:gd name="connsiteY136" fmla="*/ 5721725 h 6858000"/>
              <a:gd name="connsiteX137" fmla="*/ 6121607 w 6128435"/>
              <a:gd name="connsiteY137" fmla="*/ 5721959 h 6858000"/>
              <a:gd name="connsiteX138" fmla="*/ 6120262 w 6128435"/>
              <a:gd name="connsiteY138" fmla="*/ 5728358 h 6858000"/>
              <a:gd name="connsiteX139" fmla="*/ 6110194 w 6128435"/>
              <a:gd name="connsiteY139" fmla="*/ 5758853 h 6858000"/>
              <a:gd name="connsiteX140" fmla="*/ 6127519 w 6128435"/>
              <a:gd name="connsiteY140" fmla="*/ 5865775 h 6858000"/>
              <a:gd name="connsiteX141" fmla="*/ 6128435 w 6128435"/>
              <a:gd name="connsiteY141" fmla="*/ 5870164 h 6858000"/>
              <a:gd name="connsiteX142" fmla="*/ 6119217 w 6128435"/>
              <a:gd name="connsiteY142" fmla="*/ 5888542 h 6858000"/>
              <a:gd name="connsiteX143" fmla="*/ 6115966 w 6128435"/>
              <a:gd name="connsiteY143" fmla="*/ 5898387 h 6858000"/>
              <a:gd name="connsiteX144" fmla="*/ 6111924 w 6128435"/>
              <a:gd name="connsiteY144" fmla="*/ 5900444 h 6858000"/>
              <a:gd name="connsiteX145" fmla="*/ 6108716 w 6128435"/>
              <a:gd name="connsiteY145" fmla="*/ 5915345 h 6858000"/>
              <a:gd name="connsiteX146" fmla="*/ 6109524 w 6128435"/>
              <a:gd name="connsiteY146" fmla="*/ 5917328 h 6858000"/>
              <a:gd name="connsiteX147" fmla="*/ 6102493 w 6128435"/>
              <a:gd name="connsiteY147" fmla="*/ 5928602 h 6858000"/>
              <a:gd name="connsiteX148" fmla="*/ 6056863 w 6128435"/>
              <a:gd name="connsiteY148" fmla="*/ 6000643 h 6858000"/>
              <a:gd name="connsiteX149" fmla="*/ 6045436 w 6128435"/>
              <a:gd name="connsiteY149" fmla="*/ 6124480 h 6858000"/>
              <a:gd name="connsiteX150" fmla="*/ 6030489 w 6128435"/>
              <a:gd name="connsiteY150" fmla="*/ 6317666 h 6858000"/>
              <a:gd name="connsiteX151" fmla="*/ 6007492 w 6128435"/>
              <a:gd name="connsiteY151" fmla="*/ 6440818 h 6858000"/>
              <a:gd name="connsiteX152" fmla="*/ 6009467 w 6128435"/>
              <a:gd name="connsiteY152" fmla="*/ 6487076 h 6858000"/>
              <a:gd name="connsiteX153" fmla="*/ 5995064 w 6128435"/>
              <a:gd name="connsiteY153" fmla="*/ 6540791 h 6858000"/>
              <a:gd name="connsiteX154" fmla="*/ 5996309 w 6128435"/>
              <a:gd name="connsiteY154" fmla="*/ 6543961 h 6858000"/>
              <a:gd name="connsiteX155" fmla="*/ 5996048 w 6128435"/>
              <a:gd name="connsiteY155" fmla="*/ 6555444 h 6858000"/>
              <a:gd name="connsiteX156" fmla="*/ 6002524 w 6128435"/>
              <a:gd name="connsiteY156" fmla="*/ 6560188 h 6858000"/>
              <a:gd name="connsiteX157" fmla="*/ 6006823 w 6128435"/>
              <a:gd name="connsiteY157" fmla="*/ 6578546 h 6858000"/>
              <a:gd name="connsiteX158" fmla="*/ 6004510 w 6128435"/>
              <a:gd name="connsiteY158" fmla="*/ 6599256 h 6858000"/>
              <a:gd name="connsiteX159" fmla="*/ 5986207 w 6128435"/>
              <a:gd name="connsiteY159" fmla="*/ 6695855 h 6858000"/>
              <a:gd name="connsiteX160" fmla="*/ 5979428 w 6128435"/>
              <a:gd name="connsiteY160" fmla="*/ 6754678 h 6858000"/>
              <a:gd name="connsiteX161" fmla="*/ 5983398 w 6128435"/>
              <a:gd name="connsiteY161" fmla="*/ 6778641 h 6858000"/>
              <a:gd name="connsiteX162" fmla="*/ 5984543 w 6128435"/>
              <a:gd name="connsiteY162" fmla="*/ 6811016 h 6858000"/>
              <a:gd name="connsiteX163" fmla="*/ 5981802 w 6128435"/>
              <a:gd name="connsiteY163" fmla="*/ 6838578 h 6858000"/>
              <a:gd name="connsiteX164" fmla="*/ 5979671 w 6128435"/>
              <a:gd name="connsiteY164" fmla="*/ 6858000 h 6858000"/>
              <a:gd name="connsiteX165" fmla="*/ 0 w 6128435"/>
              <a:gd name="connsiteY165" fmla="*/ 6858000 h 6858000"/>
              <a:gd name="connsiteX166" fmla="*/ 0 w 6128435"/>
              <a:gd name="connsiteY166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44434 w 6128435"/>
              <a:gd name="connsiteY24" fmla="*/ 1580810 h 6858000"/>
              <a:gd name="connsiteX25" fmla="*/ 5251453 w 6128435"/>
              <a:gd name="connsiteY25" fmla="*/ 1583934 h 6858000"/>
              <a:gd name="connsiteX26" fmla="*/ 5253136 w 6128435"/>
              <a:gd name="connsiteY26" fmla="*/ 1595457 h 6858000"/>
              <a:gd name="connsiteX27" fmla="*/ 5254863 w 6128435"/>
              <a:gd name="connsiteY27" fmla="*/ 1598311 h 6858000"/>
              <a:gd name="connsiteX28" fmla="*/ 5263491 w 6128435"/>
              <a:gd name="connsiteY28" fmla="*/ 1642938 h 6858000"/>
              <a:gd name="connsiteX29" fmla="*/ 5261314 w 6128435"/>
              <a:gd name="connsiteY29" fmla="*/ 1689177 h 6858000"/>
              <a:gd name="connsiteX30" fmla="*/ 5259788 w 6128435"/>
              <a:gd name="connsiteY30" fmla="*/ 1768516 h 6858000"/>
              <a:gd name="connsiteX31" fmla="*/ 5255696 w 6128435"/>
              <a:gd name="connsiteY31" fmla="*/ 1953770 h 6858000"/>
              <a:gd name="connsiteX32" fmla="*/ 5252592 w 6128435"/>
              <a:gd name="connsiteY32" fmla="*/ 2092210 h 6858000"/>
              <a:gd name="connsiteX33" fmla="*/ 5264303 w 6128435"/>
              <a:gd name="connsiteY33" fmla="*/ 2225157 h 6858000"/>
              <a:gd name="connsiteX34" fmla="*/ 5254949 w 6128435"/>
              <a:gd name="connsiteY34" fmla="*/ 2236160 h 6858000"/>
              <a:gd name="connsiteX35" fmla="*/ 5250104 w 6128435"/>
              <a:gd name="connsiteY35" fmla="*/ 2249166 h 6858000"/>
              <a:gd name="connsiteX36" fmla="*/ 5251214 w 6128435"/>
              <a:gd name="connsiteY36" fmla="*/ 2250944 h 6858000"/>
              <a:gd name="connsiteX37" fmla="*/ 5250644 w 6128435"/>
              <a:gd name="connsiteY37" fmla="*/ 2266619 h 6858000"/>
              <a:gd name="connsiteX38" fmla="*/ 5247111 w 6128435"/>
              <a:gd name="connsiteY38" fmla="*/ 2269679 h 6858000"/>
              <a:gd name="connsiteX39" fmla="*/ 5279312 w 6128435"/>
              <a:gd name="connsiteY39" fmla="*/ 2302757 h 6858000"/>
              <a:gd name="connsiteX40" fmla="*/ 5293877 w 6128435"/>
              <a:gd name="connsiteY40" fmla="*/ 2368649 h 6858000"/>
              <a:gd name="connsiteX41" fmla="*/ 5311338 w 6128435"/>
              <a:gd name="connsiteY41" fmla="*/ 2404034 h 6858000"/>
              <a:gd name="connsiteX42" fmla="*/ 5338366 w 6128435"/>
              <a:gd name="connsiteY42" fmla="*/ 2465052 h 6858000"/>
              <a:gd name="connsiteX43" fmla="*/ 5371263 w 6128435"/>
              <a:gd name="connsiteY43" fmla="*/ 2586413 h 6858000"/>
              <a:gd name="connsiteX44" fmla="*/ 5407503 w 6128435"/>
              <a:gd name="connsiteY44" fmla="*/ 2786290 h 6858000"/>
              <a:gd name="connsiteX45" fmla="*/ 5407356 w 6128435"/>
              <a:gd name="connsiteY45" fmla="*/ 2787545 h 6858000"/>
              <a:gd name="connsiteX46" fmla="*/ 5411130 w 6128435"/>
              <a:gd name="connsiteY46" fmla="*/ 2788640 h 6858000"/>
              <a:gd name="connsiteX47" fmla="*/ 5416439 w 6128435"/>
              <a:gd name="connsiteY47" fmla="*/ 2805666 h 6858000"/>
              <a:gd name="connsiteX48" fmla="*/ 5416589 w 6128435"/>
              <a:gd name="connsiteY48" fmla="*/ 2810822 h 6858000"/>
              <a:gd name="connsiteX49" fmla="*/ 5418542 w 6128435"/>
              <a:gd name="connsiteY49" fmla="*/ 2817745 h 6858000"/>
              <a:gd name="connsiteX50" fmla="*/ 5418847 w 6128435"/>
              <a:gd name="connsiteY50" fmla="*/ 2817825 h 6858000"/>
              <a:gd name="connsiteX51" fmla="*/ 5457023 w 6128435"/>
              <a:gd name="connsiteY51" fmla="*/ 2858292 h 6858000"/>
              <a:gd name="connsiteX52" fmla="*/ 5479298 w 6128435"/>
              <a:gd name="connsiteY52" fmla="*/ 2947791 h 6858000"/>
              <a:gd name="connsiteX53" fmla="*/ 5481770 w 6128435"/>
              <a:gd name="connsiteY53" fmla="*/ 2951352 h 6858000"/>
              <a:gd name="connsiteX54" fmla="*/ 5482045 w 6128435"/>
              <a:gd name="connsiteY54" fmla="*/ 2984371 h 6858000"/>
              <a:gd name="connsiteX55" fmla="*/ 5482415 w 6128435"/>
              <a:gd name="connsiteY55" fmla="*/ 3004079 h 6858000"/>
              <a:gd name="connsiteX56" fmla="*/ 5483865 w 6128435"/>
              <a:gd name="connsiteY56" fmla="*/ 3005467 h 6858000"/>
              <a:gd name="connsiteX57" fmla="*/ 5482236 w 6128435"/>
              <a:gd name="connsiteY57" fmla="*/ 3019791 h 6858000"/>
              <a:gd name="connsiteX58" fmla="*/ 5481505 w 6128435"/>
              <a:gd name="connsiteY58" fmla="*/ 3095286 h 6858000"/>
              <a:gd name="connsiteX59" fmla="*/ 5477595 w 6128435"/>
              <a:gd name="connsiteY59" fmla="*/ 3250534 h 6858000"/>
              <a:gd name="connsiteX60" fmla="*/ 5532836 w 6128435"/>
              <a:gd name="connsiteY60" fmla="*/ 3353840 h 6858000"/>
              <a:gd name="connsiteX61" fmla="*/ 5561229 w 6128435"/>
              <a:gd name="connsiteY61" fmla="*/ 3395784 h 6858000"/>
              <a:gd name="connsiteX62" fmla="*/ 5589758 w 6128435"/>
              <a:gd name="connsiteY62" fmla="*/ 3506453 h 6858000"/>
              <a:gd name="connsiteX63" fmla="*/ 5596144 w 6128435"/>
              <a:gd name="connsiteY63" fmla="*/ 3534624 h 6858000"/>
              <a:gd name="connsiteX64" fmla="*/ 5597750 w 6128435"/>
              <a:gd name="connsiteY64" fmla="*/ 3534129 h 6858000"/>
              <a:gd name="connsiteX65" fmla="*/ 5599700 w 6128435"/>
              <a:gd name="connsiteY65" fmla="*/ 3547221 h 6858000"/>
              <a:gd name="connsiteX66" fmla="*/ 5615031 w 6128435"/>
              <a:gd name="connsiteY66" fmla="*/ 3557482 h 6858000"/>
              <a:gd name="connsiteX67" fmla="*/ 5618377 w 6128435"/>
              <a:gd name="connsiteY67" fmla="*/ 3588431 h 6858000"/>
              <a:gd name="connsiteX68" fmla="*/ 5612155 w 6128435"/>
              <a:gd name="connsiteY68" fmla="*/ 3589869 h 6858000"/>
              <a:gd name="connsiteX69" fmla="*/ 5620843 w 6128435"/>
              <a:gd name="connsiteY69" fmla="*/ 3606745 h 6858000"/>
              <a:gd name="connsiteX70" fmla="*/ 5655472 w 6128435"/>
              <a:gd name="connsiteY70" fmla="*/ 3678877 h 6858000"/>
              <a:gd name="connsiteX71" fmla="*/ 5680448 w 6128435"/>
              <a:gd name="connsiteY71" fmla="*/ 3717760 h 6858000"/>
              <a:gd name="connsiteX72" fmla="*/ 5683015 w 6128435"/>
              <a:gd name="connsiteY72" fmla="*/ 3762025 h 6858000"/>
              <a:gd name="connsiteX73" fmla="*/ 5696643 w 6128435"/>
              <a:gd name="connsiteY73" fmla="*/ 3773888 h 6858000"/>
              <a:gd name="connsiteX74" fmla="*/ 5699203 w 6128435"/>
              <a:gd name="connsiteY74" fmla="*/ 3775823 h 6858000"/>
              <a:gd name="connsiteX75" fmla="*/ 5704824 w 6128435"/>
              <a:gd name="connsiteY75" fmla="*/ 3785966 h 6858000"/>
              <a:gd name="connsiteX76" fmla="*/ 5712204 w 6128435"/>
              <a:gd name="connsiteY76" fmla="*/ 3785830 h 6858000"/>
              <a:gd name="connsiteX77" fmla="*/ 5724816 w 6128435"/>
              <a:gd name="connsiteY77" fmla="*/ 3798949 h 6858000"/>
              <a:gd name="connsiteX78" fmla="*/ 5733539 w 6128435"/>
              <a:gd name="connsiteY78" fmla="*/ 3818457 h 6858000"/>
              <a:gd name="connsiteX79" fmla="*/ 5768491 w 6128435"/>
              <a:gd name="connsiteY79" fmla="*/ 3914399 h 6858000"/>
              <a:gd name="connsiteX80" fmla="*/ 5793123 w 6128435"/>
              <a:gd name="connsiteY80" fmla="*/ 3969952 h 6858000"/>
              <a:gd name="connsiteX81" fmla="*/ 5808321 w 6128435"/>
              <a:gd name="connsiteY81" fmla="*/ 3988153 h 6858000"/>
              <a:gd name="connsiteX82" fmla="*/ 5825621 w 6128435"/>
              <a:gd name="connsiteY82" fmla="*/ 4015525 h 6858000"/>
              <a:gd name="connsiteX83" fmla="*/ 5860672 w 6128435"/>
              <a:gd name="connsiteY83" fmla="*/ 4061579 h 6858000"/>
              <a:gd name="connsiteX84" fmla="*/ 5872173 w 6128435"/>
              <a:gd name="connsiteY84" fmla="*/ 4088497 h 6858000"/>
              <a:gd name="connsiteX85" fmla="*/ 5883705 w 6128435"/>
              <a:gd name="connsiteY85" fmla="*/ 4101899 h 6858000"/>
              <a:gd name="connsiteX86" fmla="*/ 5885314 w 6128435"/>
              <a:gd name="connsiteY86" fmla="*/ 4108387 h 6858000"/>
              <a:gd name="connsiteX87" fmla="*/ 5894095 w 6128435"/>
              <a:gd name="connsiteY87" fmla="*/ 4128857 h 6858000"/>
              <a:gd name="connsiteX88" fmla="*/ 5898339 w 6128435"/>
              <a:gd name="connsiteY88" fmla="*/ 4140800 h 6858000"/>
              <a:gd name="connsiteX89" fmla="*/ 5899734 w 6128435"/>
              <a:gd name="connsiteY89" fmla="*/ 4145632 h 6858000"/>
              <a:gd name="connsiteX90" fmla="*/ 5903513 w 6128435"/>
              <a:gd name="connsiteY90" fmla="*/ 4187661 h 6858000"/>
              <a:gd name="connsiteX91" fmla="*/ 5917114 w 6128435"/>
              <a:gd name="connsiteY91" fmla="*/ 4213096 h 6858000"/>
              <a:gd name="connsiteX92" fmla="*/ 5921153 w 6128435"/>
              <a:gd name="connsiteY92" fmla="*/ 4236222 h 6858000"/>
              <a:gd name="connsiteX93" fmla="*/ 5924233 w 6128435"/>
              <a:gd name="connsiteY93" fmla="*/ 4242060 h 6858000"/>
              <a:gd name="connsiteX94" fmla="*/ 5928910 w 6128435"/>
              <a:gd name="connsiteY94" fmla="*/ 4300973 h 6858000"/>
              <a:gd name="connsiteX95" fmla="*/ 5939320 w 6128435"/>
              <a:gd name="connsiteY95" fmla="*/ 4340435 h 6858000"/>
              <a:gd name="connsiteX96" fmla="*/ 5946705 w 6128435"/>
              <a:gd name="connsiteY96" fmla="*/ 4428051 h 6858000"/>
              <a:gd name="connsiteX97" fmla="*/ 5949261 w 6128435"/>
              <a:gd name="connsiteY97" fmla="*/ 4449185 h 6858000"/>
              <a:gd name="connsiteX98" fmla="*/ 5957504 w 6128435"/>
              <a:gd name="connsiteY98" fmla="*/ 4465911 h 6858000"/>
              <a:gd name="connsiteX99" fmla="*/ 5964689 w 6128435"/>
              <a:gd name="connsiteY99" fmla="*/ 4468532 h 6858000"/>
              <a:gd name="connsiteX100" fmla="*/ 5967062 w 6128435"/>
              <a:gd name="connsiteY100" fmla="*/ 4479923 h 6858000"/>
              <a:gd name="connsiteX101" fmla="*/ 5968960 w 6128435"/>
              <a:gd name="connsiteY101" fmla="*/ 4482655 h 6858000"/>
              <a:gd name="connsiteX102" fmla="*/ 5978567 w 6128435"/>
              <a:gd name="connsiteY102" fmla="*/ 4498605 h 6858000"/>
              <a:gd name="connsiteX103" fmla="*/ 5980106 w 6128435"/>
              <a:gd name="connsiteY103" fmla="*/ 4585087 h 6858000"/>
              <a:gd name="connsiteX104" fmla="*/ 5998138 w 6128435"/>
              <a:gd name="connsiteY104" fmla="*/ 4697518 h 6858000"/>
              <a:gd name="connsiteX105" fmla="*/ 6013516 w 6128435"/>
              <a:gd name="connsiteY105" fmla="*/ 4786619 h 6858000"/>
              <a:gd name="connsiteX106" fmla="*/ 6025404 w 6128435"/>
              <a:gd name="connsiteY106" fmla="*/ 4858148 h 6858000"/>
              <a:gd name="connsiteX107" fmla="*/ 6007749 w 6128435"/>
              <a:gd name="connsiteY107" fmla="*/ 4964715 h 6858000"/>
              <a:gd name="connsiteX108" fmla="*/ 6005269 w 6128435"/>
              <a:gd name="connsiteY108" fmla="*/ 5150567 h 6858000"/>
              <a:gd name="connsiteX109" fmla="*/ 6001127 w 6128435"/>
              <a:gd name="connsiteY109" fmla="*/ 5164609 h 6858000"/>
              <a:gd name="connsiteX110" fmla="*/ 5996647 w 6128435"/>
              <a:gd name="connsiteY110" fmla="*/ 5185640 h 6858000"/>
              <a:gd name="connsiteX111" fmla="*/ 5998514 w 6128435"/>
              <a:gd name="connsiteY111" fmla="*/ 5189673 h 6858000"/>
              <a:gd name="connsiteX112" fmla="*/ 5995970 w 6128435"/>
              <a:gd name="connsiteY112" fmla="*/ 5221547 h 6858000"/>
              <a:gd name="connsiteX113" fmla="*/ 5997218 w 6128435"/>
              <a:gd name="connsiteY113" fmla="*/ 5222031 h 6858000"/>
              <a:gd name="connsiteX114" fmla="*/ 6002116 w 6128435"/>
              <a:gd name="connsiteY114" fmla="*/ 5231223 h 6858000"/>
              <a:gd name="connsiteX115" fmla="*/ 6008541 w 6128435"/>
              <a:gd name="connsiteY115" fmla="*/ 5248680 h 6858000"/>
              <a:gd name="connsiteX116" fmla="*/ 6039260 w 6128435"/>
              <a:gd name="connsiteY116" fmla="*/ 5289518 h 6858000"/>
              <a:gd name="connsiteX117" fmla="*/ 6036748 w 6128435"/>
              <a:gd name="connsiteY117" fmla="*/ 5322752 h 6858000"/>
              <a:gd name="connsiteX118" fmla="*/ 6036943 w 6128435"/>
              <a:gd name="connsiteY118" fmla="*/ 5329480 h 6858000"/>
              <a:gd name="connsiteX119" fmla="*/ 6037236 w 6128435"/>
              <a:gd name="connsiteY119" fmla="*/ 5329634 h 6858000"/>
              <a:gd name="connsiteX120" fmla="*/ 6038019 w 6128435"/>
              <a:gd name="connsiteY120" fmla="*/ 5336764 h 6858000"/>
              <a:gd name="connsiteX121" fmla="*/ 6037298 w 6128435"/>
              <a:gd name="connsiteY121" fmla="*/ 5341753 h 6858000"/>
              <a:gd name="connsiteX122" fmla="*/ 6037677 w 6128435"/>
              <a:gd name="connsiteY122" fmla="*/ 5354807 h 6858000"/>
              <a:gd name="connsiteX123" fmla="*/ 6039728 w 6128435"/>
              <a:gd name="connsiteY123" fmla="*/ 5359416 h 6858000"/>
              <a:gd name="connsiteX124" fmla="*/ 6043311 w 6128435"/>
              <a:gd name="connsiteY124" fmla="*/ 5361407 h 6858000"/>
              <a:gd name="connsiteX125" fmla="*/ 6042954 w 6128435"/>
              <a:gd name="connsiteY125" fmla="*/ 5362576 h 6858000"/>
              <a:gd name="connsiteX126" fmla="*/ 6053435 w 6128435"/>
              <a:gd name="connsiteY126" fmla="*/ 5387547 h 6858000"/>
              <a:gd name="connsiteX127" fmla="*/ 6065933 w 6128435"/>
              <a:gd name="connsiteY127" fmla="*/ 5443002 h 6858000"/>
              <a:gd name="connsiteX128" fmla="*/ 6068640 w 6128435"/>
              <a:gd name="connsiteY128" fmla="*/ 5474503 h 6858000"/>
              <a:gd name="connsiteX129" fmla="*/ 6080922 w 6128435"/>
              <a:gd name="connsiteY129" fmla="*/ 5561070 h 6858000"/>
              <a:gd name="connsiteX130" fmla="*/ 6096949 w 6128435"/>
              <a:gd name="connsiteY130" fmla="*/ 5648179 h 6858000"/>
              <a:gd name="connsiteX131" fmla="*/ 6125703 w 6128435"/>
              <a:gd name="connsiteY131" fmla="*/ 5692894 h 6858000"/>
              <a:gd name="connsiteX132" fmla="*/ 6126670 w 6128435"/>
              <a:gd name="connsiteY132" fmla="*/ 5697882 h 6858000"/>
              <a:gd name="connsiteX133" fmla="*/ 6124061 w 6128435"/>
              <a:gd name="connsiteY133" fmla="*/ 5710294 h 6858000"/>
              <a:gd name="connsiteX134" fmla="*/ 6122213 w 6128435"/>
              <a:gd name="connsiteY134" fmla="*/ 5714762 h 6858000"/>
              <a:gd name="connsiteX135" fmla="*/ 6121353 w 6128435"/>
              <a:gd name="connsiteY135" fmla="*/ 5721725 h 6858000"/>
              <a:gd name="connsiteX136" fmla="*/ 6121607 w 6128435"/>
              <a:gd name="connsiteY136" fmla="*/ 5721959 h 6858000"/>
              <a:gd name="connsiteX137" fmla="*/ 6120262 w 6128435"/>
              <a:gd name="connsiteY137" fmla="*/ 5728358 h 6858000"/>
              <a:gd name="connsiteX138" fmla="*/ 6110194 w 6128435"/>
              <a:gd name="connsiteY138" fmla="*/ 5758853 h 6858000"/>
              <a:gd name="connsiteX139" fmla="*/ 6127519 w 6128435"/>
              <a:gd name="connsiteY139" fmla="*/ 5865775 h 6858000"/>
              <a:gd name="connsiteX140" fmla="*/ 6128435 w 6128435"/>
              <a:gd name="connsiteY140" fmla="*/ 5870164 h 6858000"/>
              <a:gd name="connsiteX141" fmla="*/ 6119217 w 6128435"/>
              <a:gd name="connsiteY141" fmla="*/ 5888542 h 6858000"/>
              <a:gd name="connsiteX142" fmla="*/ 6115966 w 6128435"/>
              <a:gd name="connsiteY142" fmla="*/ 5898387 h 6858000"/>
              <a:gd name="connsiteX143" fmla="*/ 6111924 w 6128435"/>
              <a:gd name="connsiteY143" fmla="*/ 5900444 h 6858000"/>
              <a:gd name="connsiteX144" fmla="*/ 6108716 w 6128435"/>
              <a:gd name="connsiteY144" fmla="*/ 5915345 h 6858000"/>
              <a:gd name="connsiteX145" fmla="*/ 6109524 w 6128435"/>
              <a:gd name="connsiteY145" fmla="*/ 5917328 h 6858000"/>
              <a:gd name="connsiteX146" fmla="*/ 6102493 w 6128435"/>
              <a:gd name="connsiteY146" fmla="*/ 5928602 h 6858000"/>
              <a:gd name="connsiteX147" fmla="*/ 6056863 w 6128435"/>
              <a:gd name="connsiteY147" fmla="*/ 6000643 h 6858000"/>
              <a:gd name="connsiteX148" fmla="*/ 6045436 w 6128435"/>
              <a:gd name="connsiteY148" fmla="*/ 6124480 h 6858000"/>
              <a:gd name="connsiteX149" fmla="*/ 6030489 w 6128435"/>
              <a:gd name="connsiteY149" fmla="*/ 6317666 h 6858000"/>
              <a:gd name="connsiteX150" fmla="*/ 6007492 w 6128435"/>
              <a:gd name="connsiteY150" fmla="*/ 6440818 h 6858000"/>
              <a:gd name="connsiteX151" fmla="*/ 6009467 w 6128435"/>
              <a:gd name="connsiteY151" fmla="*/ 6487076 h 6858000"/>
              <a:gd name="connsiteX152" fmla="*/ 5995064 w 6128435"/>
              <a:gd name="connsiteY152" fmla="*/ 6540791 h 6858000"/>
              <a:gd name="connsiteX153" fmla="*/ 5996309 w 6128435"/>
              <a:gd name="connsiteY153" fmla="*/ 6543961 h 6858000"/>
              <a:gd name="connsiteX154" fmla="*/ 5996048 w 6128435"/>
              <a:gd name="connsiteY154" fmla="*/ 6555444 h 6858000"/>
              <a:gd name="connsiteX155" fmla="*/ 6002524 w 6128435"/>
              <a:gd name="connsiteY155" fmla="*/ 6560188 h 6858000"/>
              <a:gd name="connsiteX156" fmla="*/ 6006823 w 6128435"/>
              <a:gd name="connsiteY156" fmla="*/ 6578546 h 6858000"/>
              <a:gd name="connsiteX157" fmla="*/ 6004510 w 6128435"/>
              <a:gd name="connsiteY157" fmla="*/ 6599256 h 6858000"/>
              <a:gd name="connsiteX158" fmla="*/ 5986207 w 6128435"/>
              <a:gd name="connsiteY158" fmla="*/ 6695855 h 6858000"/>
              <a:gd name="connsiteX159" fmla="*/ 5979428 w 6128435"/>
              <a:gd name="connsiteY159" fmla="*/ 6754678 h 6858000"/>
              <a:gd name="connsiteX160" fmla="*/ 5983398 w 6128435"/>
              <a:gd name="connsiteY160" fmla="*/ 6778641 h 6858000"/>
              <a:gd name="connsiteX161" fmla="*/ 5984543 w 6128435"/>
              <a:gd name="connsiteY161" fmla="*/ 6811016 h 6858000"/>
              <a:gd name="connsiteX162" fmla="*/ 5981802 w 6128435"/>
              <a:gd name="connsiteY162" fmla="*/ 6838578 h 6858000"/>
              <a:gd name="connsiteX163" fmla="*/ 5979671 w 6128435"/>
              <a:gd name="connsiteY163" fmla="*/ 6858000 h 6858000"/>
              <a:gd name="connsiteX164" fmla="*/ 0 w 6128435"/>
              <a:gd name="connsiteY164" fmla="*/ 6858000 h 6858000"/>
              <a:gd name="connsiteX165" fmla="*/ 0 w 6128435"/>
              <a:gd name="connsiteY16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44434 w 6128435"/>
              <a:gd name="connsiteY24" fmla="*/ 1580810 h 6858000"/>
              <a:gd name="connsiteX25" fmla="*/ 5251453 w 6128435"/>
              <a:gd name="connsiteY25" fmla="*/ 1583934 h 6858000"/>
              <a:gd name="connsiteX26" fmla="*/ 5253136 w 6128435"/>
              <a:gd name="connsiteY26" fmla="*/ 1595457 h 6858000"/>
              <a:gd name="connsiteX27" fmla="*/ 5263491 w 6128435"/>
              <a:gd name="connsiteY27" fmla="*/ 1642938 h 6858000"/>
              <a:gd name="connsiteX28" fmla="*/ 5261314 w 6128435"/>
              <a:gd name="connsiteY28" fmla="*/ 1689177 h 6858000"/>
              <a:gd name="connsiteX29" fmla="*/ 5259788 w 6128435"/>
              <a:gd name="connsiteY29" fmla="*/ 1768516 h 6858000"/>
              <a:gd name="connsiteX30" fmla="*/ 5255696 w 6128435"/>
              <a:gd name="connsiteY30" fmla="*/ 1953770 h 6858000"/>
              <a:gd name="connsiteX31" fmla="*/ 5252592 w 6128435"/>
              <a:gd name="connsiteY31" fmla="*/ 2092210 h 6858000"/>
              <a:gd name="connsiteX32" fmla="*/ 5264303 w 6128435"/>
              <a:gd name="connsiteY32" fmla="*/ 2225157 h 6858000"/>
              <a:gd name="connsiteX33" fmla="*/ 5254949 w 6128435"/>
              <a:gd name="connsiteY33" fmla="*/ 2236160 h 6858000"/>
              <a:gd name="connsiteX34" fmla="*/ 5250104 w 6128435"/>
              <a:gd name="connsiteY34" fmla="*/ 2249166 h 6858000"/>
              <a:gd name="connsiteX35" fmla="*/ 5251214 w 6128435"/>
              <a:gd name="connsiteY35" fmla="*/ 2250944 h 6858000"/>
              <a:gd name="connsiteX36" fmla="*/ 5250644 w 6128435"/>
              <a:gd name="connsiteY36" fmla="*/ 2266619 h 6858000"/>
              <a:gd name="connsiteX37" fmla="*/ 5247111 w 6128435"/>
              <a:gd name="connsiteY37" fmla="*/ 2269679 h 6858000"/>
              <a:gd name="connsiteX38" fmla="*/ 5279312 w 6128435"/>
              <a:gd name="connsiteY38" fmla="*/ 2302757 h 6858000"/>
              <a:gd name="connsiteX39" fmla="*/ 5293877 w 6128435"/>
              <a:gd name="connsiteY39" fmla="*/ 2368649 h 6858000"/>
              <a:gd name="connsiteX40" fmla="*/ 5311338 w 6128435"/>
              <a:gd name="connsiteY40" fmla="*/ 2404034 h 6858000"/>
              <a:gd name="connsiteX41" fmla="*/ 5338366 w 6128435"/>
              <a:gd name="connsiteY41" fmla="*/ 2465052 h 6858000"/>
              <a:gd name="connsiteX42" fmla="*/ 5371263 w 6128435"/>
              <a:gd name="connsiteY42" fmla="*/ 2586413 h 6858000"/>
              <a:gd name="connsiteX43" fmla="*/ 5407503 w 6128435"/>
              <a:gd name="connsiteY43" fmla="*/ 2786290 h 6858000"/>
              <a:gd name="connsiteX44" fmla="*/ 5407356 w 6128435"/>
              <a:gd name="connsiteY44" fmla="*/ 2787545 h 6858000"/>
              <a:gd name="connsiteX45" fmla="*/ 5411130 w 6128435"/>
              <a:gd name="connsiteY45" fmla="*/ 2788640 h 6858000"/>
              <a:gd name="connsiteX46" fmla="*/ 5416439 w 6128435"/>
              <a:gd name="connsiteY46" fmla="*/ 2805666 h 6858000"/>
              <a:gd name="connsiteX47" fmla="*/ 5416589 w 6128435"/>
              <a:gd name="connsiteY47" fmla="*/ 2810822 h 6858000"/>
              <a:gd name="connsiteX48" fmla="*/ 5418542 w 6128435"/>
              <a:gd name="connsiteY48" fmla="*/ 2817745 h 6858000"/>
              <a:gd name="connsiteX49" fmla="*/ 5418847 w 6128435"/>
              <a:gd name="connsiteY49" fmla="*/ 2817825 h 6858000"/>
              <a:gd name="connsiteX50" fmla="*/ 5457023 w 6128435"/>
              <a:gd name="connsiteY50" fmla="*/ 2858292 h 6858000"/>
              <a:gd name="connsiteX51" fmla="*/ 5479298 w 6128435"/>
              <a:gd name="connsiteY51" fmla="*/ 2947791 h 6858000"/>
              <a:gd name="connsiteX52" fmla="*/ 5481770 w 6128435"/>
              <a:gd name="connsiteY52" fmla="*/ 2951352 h 6858000"/>
              <a:gd name="connsiteX53" fmla="*/ 5482045 w 6128435"/>
              <a:gd name="connsiteY53" fmla="*/ 2984371 h 6858000"/>
              <a:gd name="connsiteX54" fmla="*/ 5482415 w 6128435"/>
              <a:gd name="connsiteY54" fmla="*/ 3004079 h 6858000"/>
              <a:gd name="connsiteX55" fmla="*/ 5483865 w 6128435"/>
              <a:gd name="connsiteY55" fmla="*/ 3005467 h 6858000"/>
              <a:gd name="connsiteX56" fmla="*/ 5482236 w 6128435"/>
              <a:gd name="connsiteY56" fmla="*/ 3019791 h 6858000"/>
              <a:gd name="connsiteX57" fmla="*/ 5481505 w 6128435"/>
              <a:gd name="connsiteY57" fmla="*/ 3095286 h 6858000"/>
              <a:gd name="connsiteX58" fmla="*/ 5477595 w 6128435"/>
              <a:gd name="connsiteY58" fmla="*/ 3250534 h 6858000"/>
              <a:gd name="connsiteX59" fmla="*/ 5532836 w 6128435"/>
              <a:gd name="connsiteY59" fmla="*/ 3353840 h 6858000"/>
              <a:gd name="connsiteX60" fmla="*/ 5561229 w 6128435"/>
              <a:gd name="connsiteY60" fmla="*/ 3395784 h 6858000"/>
              <a:gd name="connsiteX61" fmla="*/ 5589758 w 6128435"/>
              <a:gd name="connsiteY61" fmla="*/ 3506453 h 6858000"/>
              <a:gd name="connsiteX62" fmla="*/ 5596144 w 6128435"/>
              <a:gd name="connsiteY62" fmla="*/ 3534624 h 6858000"/>
              <a:gd name="connsiteX63" fmla="*/ 5597750 w 6128435"/>
              <a:gd name="connsiteY63" fmla="*/ 3534129 h 6858000"/>
              <a:gd name="connsiteX64" fmla="*/ 5599700 w 6128435"/>
              <a:gd name="connsiteY64" fmla="*/ 3547221 h 6858000"/>
              <a:gd name="connsiteX65" fmla="*/ 5615031 w 6128435"/>
              <a:gd name="connsiteY65" fmla="*/ 3557482 h 6858000"/>
              <a:gd name="connsiteX66" fmla="*/ 5618377 w 6128435"/>
              <a:gd name="connsiteY66" fmla="*/ 3588431 h 6858000"/>
              <a:gd name="connsiteX67" fmla="*/ 5612155 w 6128435"/>
              <a:gd name="connsiteY67" fmla="*/ 3589869 h 6858000"/>
              <a:gd name="connsiteX68" fmla="*/ 5620843 w 6128435"/>
              <a:gd name="connsiteY68" fmla="*/ 3606745 h 6858000"/>
              <a:gd name="connsiteX69" fmla="*/ 5655472 w 6128435"/>
              <a:gd name="connsiteY69" fmla="*/ 3678877 h 6858000"/>
              <a:gd name="connsiteX70" fmla="*/ 5680448 w 6128435"/>
              <a:gd name="connsiteY70" fmla="*/ 3717760 h 6858000"/>
              <a:gd name="connsiteX71" fmla="*/ 5683015 w 6128435"/>
              <a:gd name="connsiteY71" fmla="*/ 3762025 h 6858000"/>
              <a:gd name="connsiteX72" fmla="*/ 5696643 w 6128435"/>
              <a:gd name="connsiteY72" fmla="*/ 3773888 h 6858000"/>
              <a:gd name="connsiteX73" fmla="*/ 5699203 w 6128435"/>
              <a:gd name="connsiteY73" fmla="*/ 3775823 h 6858000"/>
              <a:gd name="connsiteX74" fmla="*/ 5704824 w 6128435"/>
              <a:gd name="connsiteY74" fmla="*/ 3785966 h 6858000"/>
              <a:gd name="connsiteX75" fmla="*/ 5712204 w 6128435"/>
              <a:gd name="connsiteY75" fmla="*/ 3785830 h 6858000"/>
              <a:gd name="connsiteX76" fmla="*/ 5724816 w 6128435"/>
              <a:gd name="connsiteY76" fmla="*/ 3798949 h 6858000"/>
              <a:gd name="connsiteX77" fmla="*/ 5733539 w 6128435"/>
              <a:gd name="connsiteY77" fmla="*/ 3818457 h 6858000"/>
              <a:gd name="connsiteX78" fmla="*/ 5768491 w 6128435"/>
              <a:gd name="connsiteY78" fmla="*/ 3914399 h 6858000"/>
              <a:gd name="connsiteX79" fmla="*/ 5793123 w 6128435"/>
              <a:gd name="connsiteY79" fmla="*/ 3969952 h 6858000"/>
              <a:gd name="connsiteX80" fmla="*/ 5808321 w 6128435"/>
              <a:gd name="connsiteY80" fmla="*/ 3988153 h 6858000"/>
              <a:gd name="connsiteX81" fmla="*/ 5825621 w 6128435"/>
              <a:gd name="connsiteY81" fmla="*/ 4015525 h 6858000"/>
              <a:gd name="connsiteX82" fmla="*/ 5860672 w 6128435"/>
              <a:gd name="connsiteY82" fmla="*/ 4061579 h 6858000"/>
              <a:gd name="connsiteX83" fmla="*/ 5872173 w 6128435"/>
              <a:gd name="connsiteY83" fmla="*/ 4088497 h 6858000"/>
              <a:gd name="connsiteX84" fmla="*/ 5883705 w 6128435"/>
              <a:gd name="connsiteY84" fmla="*/ 4101899 h 6858000"/>
              <a:gd name="connsiteX85" fmla="*/ 5885314 w 6128435"/>
              <a:gd name="connsiteY85" fmla="*/ 4108387 h 6858000"/>
              <a:gd name="connsiteX86" fmla="*/ 5894095 w 6128435"/>
              <a:gd name="connsiteY86" fmla="*/ 4128857 h 6858000"/>
              <a:gd name="connsiteX87" fmla="*/ 5898339 w 6128435"/>
              <a:gd name="connsiteY87" fmla="*/ 4140800 h 6858000"/>
              <a:gd name="connsiteX88" fmla="*/ 5899734 w 6128435"/>
              <a:gd name="connsiteY88" fmla="*/ 4145632 h 6858000"/>
              <a:gd name="connsiteX89" fmla="*/ 5903513 w 6128435"/>
              <a:gd name="connsiteY89" fmla="*/ 4187661 h 6858000"/>
              <a:gd name="connsiteX90" fmla="*/ 5917114 w 6128435"/>
              <a:gd name="connsiteY90" fmla="*/ 4213096 h 6858000"/>
              <a:gd name="connsiteX91" fmla="*/ 5921153 w 6128435"/>
              <a:gd name="connsiteY91" fmla="*/ 4236222 h 6858000"/>
              <a:gd name="connsiteX92" fmla="*/ 5924233 w 6128435"/>
              <a:gd name="connsiteY92" fmla="*/ 4242060 h 6858000"/>
              <a:gd name="connsiteX93" fmla="*/ 5928910 w 6128435"/>
              <a:gd name="connsiteY93" fmla="*/ 4300973 h 6858000"/>
              <a:gd name="connsiteX94" fmla="*/ 5939320 w 6128435"/>
              <a:gd name="connsiteY94" fmla="*/ 4340435 h 6858000"/>
              <a:gd name="connsiteX95" fmla="*/ 5946705 w 6128435"/>
              <a:gd name="connsiteY95" fmla="*/ 4428051 h 6858000"/>
              <a:gd name="connsiteX96" fmla="*/ 5949261 w 6128435"/>
              <a:gd name="connsiteY96" fmla="*/ 4449185 h 6858000"/>
              <a:gd name="connsiteX97" fmla="*/ 5957504 w 6128435"/>
              <a:gd name="connsiteY97" fmla="*/ 4465911 h 6858000"/>
              <a:gd name="connsiteX98" fmla="*/ 5964689 w 6128435"/>
              <a:gd name="connsiteY98" fmla="*/ 4468532 h 6858000"/>
              <a:gd name="connsiteX99" fmla="*/ 5967062 w 6128435"/>
              <a:gd name="connsiteY99" fmla="*/ 4479923 h 6858000"/>
              <a:gd name="connsiteX100" fmla="*/ 5968960 w 6128435"/>
              <a:gd name="connsiteY100" fmla="*/ 4482655 h 6858000"/>
              <a:gd name="connsiteX101" fmla="*/ 5978567 w 6128435"/>
              <a:gd name="connsiteY101" fmla="*/ 4498605 h 6858000"/>
              <a:gd name="connsiteX102" fmla="*/ 5980106 w 6128435"/>
              <a:gd name="connsiteY102" fmla="*/ 4585087 h 6858000"/>
              <a:gd name="connsiteX103" fmla="*/ 5998138 w 6128435"/>
              <a:gd name="connsiteY103" fmla="*/ 4697518 h 6858000"/>
              <a:gd name="connsiteX104" fmla="*/ 6013516 w 6128435"/>
              <a:gd name="connsiteY104" fmla="*/ 4786619 h 6858000"/>
              <a:gd name="connsiteX105" fmla="*/ 6025404 w 6128435"/>
              <a:gd name="connsiteY105" fmla="*/ 4858148 h 6858000"/>
              <a:gd name="connsiteX106" fmla="*/ 6007749 w 6128435"/>
              <a:gd name="connsiteY106" fmla="*/ 4964715 h 6858000"/>
              <a:gd name="connsiteX107" fmla="*/ 6005269 w 6128435"/>
              <a:gd name="connsiteY107" fmla="*/ 5150567 h 6858000"/>
              <a:gd name="connsiteX108" fmla="*/ 6001127 w 6128435"/>
              <a:gd name="connsiteY108" fmla="*/ 5164609 h 6858000"/>
              <a:gd name="connsiteX109" fmla="*/ 5996647 w 6128435"/>
              <a:gd name="connsiteY109" fmla="*/ 5185640 h 6858000"/>
              <a:gd name="connsiteX110" fmla="*/ 5998514 w 6128435"/>
              <a:gd name="connsiteY110" fmla="*/ 5189673 h 6858000"/>
              <a:gd name="connsiteX111" fmla="*/ 5995970 w 6128435"/>
              <a:gd name="connsiteY111" fmla="*/ 5221547 h 6858000"/>
              <a:gd name="connsiteX112" fmla="*/ 5997218 w 6128435"/>
              <a:gd name="connsiteY112" fmla="*/ 5222031 h 6858000"/>
              <a:gd name="connsiteX113" fmla="*/ 6002116 w 6128435"/>
              <a:gd name="connsiteY113" fmla="*/ 5231223 h 6858000"/>
              <a:gd name="connsiteX114" fmla="*/ 6008541 w 6128435"/>
              <a:gd name="connsiteY114" fmla="*/ 5248680 h 6858000"/>
              <a:gd name="connsiteX115" fmla="*/ 6039260 w 6128435"/>
              <a:gd name="connsiteY115" fmla="*/ 5289518 h 6858000"/>
              <a:gd name="connsiteX116" fmla="*/ 6036748 w 6128435"/>
              <a:gd name="connsiteY116" fmla="*/ 5322752 h 6858000"/>
              <a:gd name="connsiteX117" fmla="*/ 6036943 w 6128435"/>
              <a:gd name="connsiteY117" fmla="*/ 5329480 h 6858000"/>
              <a:gd name="connsiteX118" fmla="*/ 6037236 w 6128435"/>
              <a:gd name="connsiteY118" fmla="*/ 5329634 h 6858000"/>
              <a:gd name="connsiteX119" fmla="*/ 6038019 w 6128435"/>
              <a:gd name="connsiteY119" fmla="*/ 5336764 h 6858000"/>
              <a:gd name="connsiteX120" fmla="*/ 6037298 w 6128435"/>
              <a:gd name="connsiteY120" fmla="*/ 5341753 h 6858000"/>
              <a:gd name="connsiteX121" fmla="*/ 6037677 w 6128435"/>
              <a:gd name="connsiteY121" fmla="*/ 5354807 h 6858000"/>
              <a:gd name="connsiteX122" fmla="*/ 6039728 w 6128435"/>
              <a:gd name="connsiteY122" fmla="*/ 5359416 h 6858000"/>
              <a:gd name="connsiteX123" fmla="*/ 6043311 w 6128435"/>
              <a:gd name="connsiteY123" fmla="*/ 5361407 h 6858000"/>
              <a:gd name="connsiteX124" fmla="*/ 6042954 w 6128435"/>
              <a:gd name="connsiteY124" fmla="*/ 5362576 h 6858000"/>
              <a:gd name="connsiteX125" fmla="*/ 6053435 w 6128435"/>
              <a:gd name="connsiteY125" fmla="*/ 5387547 h 6858000"/>
              <a:gd name="connsiteX126" fmla="*/ 6065933 w 6128435"/>
              <a:gd name="connsiteY126" fmla="*/ 5443002 h 6858000"/>
              <a:gd name="connsiteX127" fmla="*/ 6068640 w 6128435"/>
              <a:gd name="connsiteY127" fmla="*/ 5474503 h 6858000"/>
              <a:gd name="connsiteX128" fmla="*/ 6080922 w 6128435"/>
              <a:gd name="connsiteY128" fmla="*/ 5561070 h 6858000"/>
              <a:gd name="connsiteX129" fmla="*/ 6096949 w 6128435"/>
              <a:gd name="connsiteY129" fmla="*/ 5648179 h 6858000"/>
              <a:gd name="connsiteX130" fmla="*/ 6125703 w 6128435"/>
              <a:gd name="connsiteY130" fmla="*/ 5692894 h 6858000"/>
              <a:gd name="connsiteX131" fmla="*/ 6126670 w 6128435"/>
              <a:gd name="connsiteY131" fmla="*/ 5697882 h 6858000"/>
              <a:gd name="connsiteX132" fmla="*/ 6124061 w 6128435"/>
              <a:gd name="connsiteY132" fmla="*/ 5710294 h 6858000"/>
              <a:gd name="connsiteX133" fmla="*/ 6122213 w 6128435"/>
              <a:gd name="connsiteY133" fmla="*/ 5714762 h 6858000"/>
              <a:gd name="connsiteX134" fmla="*/ 6121353 w 6128435"/>
              <a:gd name="connsiteY134" fmla="*/ 5721725 h 6858000"/>
              <a:gd name="connsiteX135" fmla="*/ 6121607 w 6128435"/>
              <a:gd name="connsiteY135" fmla="*/ 5721959 h 6858000"/>
              <a:gd name="connsiteX136" fmla="*/ 6120262 w 6128435"/>
              <a:gd name="connsiteY136" fmla="*/ 5728358 h 6858000"/>
              <a:gd name="connsiteX137" fmla="*/ 6110194 w 6128435"/>
              <a:gd name="connsiteY137" fmla="*/ 5758853 h 6858000"/>
              <a:gd name="connsiteX138" fmla="*/ 6127519 w 6128435"/>
              <a:gd name="connsiteY138" fmla="*/ 5865775 h 6858000"/>
              <a:gd name="connsiteX139" fmla="*/ 6128435 w 6128435"/>
              <a:gd name="connsiteY139" fmla="*/ 5870164 h 6858000"/>
              <a:gd name="connsiteX140" fmla="*/ 6119217 w 6128435"/>
              <a:gd name="connsiteY140" fmla="*/ 5888542 h 6858000"/>
              <a:gd name="connsiteX141" fmla="*/ 6115966 w 6128435"/>
              <a:gd name="connsiteY141" fmla="*/ 5898387 h 6858000"/>
              <a:gd name="connsiteX142" fmla="*/ 6111924 w 6128435"/>
              <a:gd name="connsiteY142" fmla="*/ 5900444 h 6858000"/>
              <a:gd name="connsiteX143" fmla="*/ 6108716 w 6128435"/>
              <a:gd name="connsiteY143" fmla="*/ 5915345 h 6858000"/>
              <a:gd name="connsiteX144" fmla="*/ 6109524 w 6128435"/>
              <a:gd name="connsiteY144" fmla="*/ 5917328 h 6858000"/>
              <a:gd name="connsiteX145" fmla="*/ 6102493 w 6128435"/>
              <a:gd name="connsiteY145" fmla="*/ 5928602 h 6858000"/>
              <a:gd name="connsiteX146" fmla="*/ 6056863 w 6128435"/>
              <a:gd name="connsiteY146" fmla="*/ 6000643 h 6858000"/>
              <a:gd name="connsiteX147" fmla="*/ 6045436 w 6128435"/>
              <a:gd name="connsiteY147" fmla="*/ 6124480 h 6858000"/>
              <a:gd name="connsiteX148" fmla="*/ 6030489 w 6128435"/>
              <a:gd name="connsiteY148" fmla="*/ 6317666 h 6858000"/>
              <a:gd name="connsiteX149" fmla="*/ 6007492 w 6128435"/>
              <a:gd name="connsiteY149" fmla="*/ 6440818 h 6858000"/>
              <a:gd name="connsiteX150" fmla="*/ 6009467 w 6128435"/>
              <a:gd name="connsiteY150" fmla="*/ 6487076 h 6858000"/>
              <a:gd name="connsiteX151" fmla="*/ 5995064 w 6128435"/>
              <a:gd name="connsiteY151" fmla="*/ 6540791 h 6858000"/>
              <a:gd name="connsiteX152" fmla="*/ 5996309 w 6128435"/>
              <a:gd name="connsiteY152" fmla="*/ 6543961 h 6858000"/>
              <a:gd name="connsiteX153" fmla="*/ 5996048 w 6128435"/>
              <a:gd name="connsiteY153" fmla="*/ 6555444 h 6858000"/>
              <a:gd name="connsiteX154" fmla="*/ 6002524 w 6128435"/>
              <a:gd name="connsiteY154" fmla="*/ 6560188 h 6858000"/>
              <a:gd name="connsiteX155" fmla="*/ 6006823 w 6128435"/>
              <a:gd name="connsiteY155" fmla="*/ 6578546 h 6858000"/>
              <a:gd name="connsiteX156" fmla="*/ 6004510 w 6128435"/>
              <a:gd name="connsiteY156" fmla="*/ 6599256 h 6858000"/>
              <a:gd name="connsiteX157" fmla="*/ 5986207 w 6128435"/>
              <a:gd name="connsiteY157" fmla="*/ 6695855 h 6858000"/>
              <a:gd name="connsiteX158" fmla="*/ 5979428 w 6128435"/>
              <a:gd name="connsiteY158" fmla="*/ 6754678 h 6858000"/>
              <a:gd name="connsiteX159" fmla="*/ 5983398 w 6128435"/>
              <a:gd name="connsiteY159" fmla="*/ 6778641 h 6858000"/>
              <a:gd name="connsiteX160" fmla="*/ 5984543 w 6128435"/>
              <a:gd name="connsiteY160" fmla="*/ 6811016 h 6858000"/>
              <a:gd name="connsiteX161" fmla="*/ 5981802 w 6128435"/>
              <a:gd name="connsiteY161" fmla="*/ 6838578 h 6858000"/>
              <a:gd name="connsiteX162" fmla="*/ 5979671 w 6128435"/>
              <a:gd name="connsiteY162" fmla="*/ 6858000 h 6858000"/>
              <a:gd name="connsiteX163" fmla="*/ 0 w 6128435"/>
              <a:gd name="connsiteY163" fmla="*/ 6858000 h 6858000"/>
              <a:gd name="connsiteX164" fmla="*/ 0 w 6128435"/>
              <a:gd name="connsiteY164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44434 w 6128435"/>
              <a:gd name="connsiteY24" fmla="*/ 1580810 h 6858000"/>
              <a:gd name="connsiteX25" fmla="*/ 5251453 w 6128435"/>
              <a:gd name="connsiteY25" fmla="*/ 1583934 h 6858000"/>
              <a:gd name="connsiteX26" fmla="*/ 5263491 w 6128435"/>
              <a:gd name="connsiteY26" fmla="*/ 1642938 h 6858000"/>
              <a:gd name="connsiteX27" fmla="*/ 5261314 w 6128435"/>
              <a:gd name="connsiteY27" fmla="*/ 1689177 h 6858000"/>
              <a:gd name="connsiteX28" fmla="*/ 5259788 w 6128435"/>
              <a:gd name="connsiteY28" fmla="*/ 1768516 h 6858000"/>
              <a:gd name="connsiteX29" fmla="*/ 5255696 w 6128435"/>
              <a:gd name="connsiteY29" fmla="*/ 1953770 h 6858000"/>
              <a:gd name="connsiteX30" fmla="*/ 5252592 w 6128435"/>
              <a:gd name="connsiteY30" fmla="*/ 2092210 h 6858000"/>
              <a:gd name="connsiteX31" fmla="*/ 5264303 w 6128435"/>
              <a:gd name="connsiteY31" fmla="*/ 2225157 h 6858000"/>
              <a:gd name="connsiteX32" fmla="*/ 5254949 w 6128435"/>
              <a:gd name="connsiteY32" fmla="*/ 2236160 h 6858000"/>
              <a:gd name="connsiteX33" fmla="*/ 5250104 w 6128435"/>
              <a:gd name="connsiteY33" fmla="*/ 2249166 h 6858000"/>
              <a:gd name="connsiteX34" fmla="*/ 5251214 w 6128435"/>
              <a:gd name="connsiteY34" fmla="*/ 2250944 h 6858000"/>
              <a:gd name="connsiteX35" fmla="*/ 5250644 w 6128435"/>
              <a:gd name="connsiteY35" fmla="*/ 2266619 h 6858000"/>
              <a:gd name="connsiteX36" fmla="*/ 5247111 w 6128435"/>
              <a:gd name="connsiteY36" fmla="*/ 2269679 h 6858000"/>
              <a:gd name="connsiteX37" fmla="*/ 5279312 w 6128435"/>
              <a:gd name="connsiteY37" fmla="*/ 2302757 h 6858000"/>
              <a:gd name="connsiteX38" fmla="*/ 5293877 w 6128435"/>
              <a:gd name="connsiteY38" fmla="*/ 2368649 h 6858000"/>
              <a:gd name="connsiteX39" fmla="*/ 5311338 w 6128435"/>
              <a:gd name="connsiteY39" fmla="*/ 2404034 h 6858000"/>
              <a:gd name="connsiteX40" fmla="*/ 5338366 w 6128435"/>
              <a:gd name="connsiteY40" fmla="*/ 2465052 h 6858000"/>
              <a:gd name="connsiteX41" fmla="*/ 5371263 w 6128435"/>
              <a:gd name="connsiteY41" fmla="*/ 2586413 h 6858000"/>
              <a:gd name="connsiteX42" fmla="*/ 5407503 w 6128435"/>
              <a:gd name="connsiteY42" fmla="*/ 2786290 h 6858000"/>
              <a:gd name="connsiteX43" fmla="*/ 5407356 w 6128435"/>
              <a:gd name="connsiteY43" fmla="*/ 2787545 h 6858000"/>
              <a:gd name="connsiteX44" fmla="*/ 5411130 w 6128435"/>
              <a:gd name="connsiteY44" fmla="*/ 2788640 h 6858000"/>
              <a:gd name="connsiteX45" fmla="*/ 5416439 w 6128435"/>
              <a:gd name="connsiteY45" fmla="*/ 2805666 h 6858000"/>
              <a:gd name="connsiteX46" fmla="*/ 5416589 w 6128435"/>
              <a:gd name="connsiteY46" fmla="*/ 2810822 h 6858000"/>
              <a:gd name="connsiteX47" fmla="*/ 5418542 w 6128435"/>
              <a:gd name="connsiteY47" fmla="*/ 2817745 h 6858000"/>
              <a:gd name="connsiteX48" fmla="*/ 5418847 w 6128435"/>
              <a:gd name="connsiteY48" fmla="*/ 2817825 h 6858000"/>
              <a:gd name="connsiteX49" fmla="*/ 5457023 w 6128435"/>
              <a:gd name="connsiteY49" fmla="*/ 2858292 h 6858000"/>
              <a:gd name="connsiteX50" fmla="*/ 5479298 w 6128435"/>
              <a:gd name="connsiteY50" fmla="*/ 2947791 h 6858000"/>
              <a:gd name="connsiteX51" fmla="*/ 5481770 w 6128435"/>
              <a:gd name="connsiteY51" fmla="*/ 2951352 h 6858000"/>
              <a:gd name="connsiteX52" fmla="*/ 5482045 w 6128435"/>
              <a:gd name="connsiteY52" fmla="*/ 2984371 h 6858000"/>
              <a:gd name="connsiteX53" fmla="*/ 5482415 w 6128435"/>
              <a:gd name="connsiteY53" fmla="*/ 3004079 h 6858000"/>
              <a:gd name="connsiteX54" fmla="*/ 5483865 w 6128435"/>
              <a:gd name="connsiteY54" fmla="*/ 3005467 h 6858000"/>
              <a:gd name="connsiteX55" fmla="*/ 5482236 w 6128435"/>
              <a:gd name="connsiteY55" fmla="*/ 3019791 h 6858000"/>
              <a:gd name="connsiteX56" fmla="*/ 5481505 w 6128435"/>
              <a:gd name="connsiteY56" fmla="*/ 3095286 h 6858000"/>
              <a:gd name="connsiteX57" fmla="*/ 5477595 w 6128435"/>
              <a:gd name="connsiteY57" fmla="*/ 3250534 h 6858000"/>
              <a:gd name="connsiteX58" fmla="*/ 5532836 w 6128435"/>
              <a:gd name="connsiteY58" fmla="*/ 3353840 h 6858000"/>
              <a:gd name="connsiteX59" fmla="*/ 5561229 w 6128435"/>
              <a:gd name="connsiteY59" fmla="*/ 3395784 h 6858000"/>
              <a:gd name="connsiteX60" fmla="*/ 5589758 w 6128435"/>
              <a:gd name="connsiteY60" fmla="*/ 3506453 h 6858000"/>
              <a:gd name="connsiteX61" fmla="*/ 5596144 w 6128435"/>
              <a:gd name="connsiteY61" fmla="*/ 3534624 h 6858000"/>
              <a:gd name="connsiteX62" fmla="*/ 5597750 w 6128435"/>
              <a:gd name="connsiteY62" fmla="*/ 3534129 h 6858000"/>
              <a:gd name="connsiteX63" fmla="*/ 5599700 w 6128435"/>
              <a:gd name="connsiteY63" fmla="*/ 3547221 h 6858000"/>
              <a:gd name="connsiteX64" fmla="*/ 5615031 w 6128435"/>
              <a:gd name="connsiteY64" fmla="*/ 3557482 h 6858000"/>
              <a:gd name="connsiteX65" fmla="*/ 5618377 w 6128435"/>
              <a:gd name="connsiteY65" fmla="*/ 3588431 h 6858000"/>
              <a:gd name="connsiteX66" fmla="*/ 5612155 w 6128435"/>
              <a:gd name="connsiteY66" fmla="*/ 3589869 h 6858000"/>
              <a:gd name="connsiteX67" fmla="*/ 5620843 w 6128435"/>
              <a:gd name="connsiteY67" fmla="*/ 3606745 h 6858000"/>
              <a:gd name="connsiteX68" fmla="*/ 5655472 w 6128435"/>
              <a:gd name="connsiteY68" fmla="*/ 3678877 h 6858000"/>
              <a:gd name="connsiteX69" fmla="*/ 5680448 w 6128435"/>
              <a:gd name="connsiteY69" fmla="*/ 3717760 h 6858000"/>
              <a:gd name="connsiteX70" fmla="*/ 5683015 w 6128435"/>
              <a:gd name="connsiteY70" fmla="*/ 3762025 h 6858000"/>
              <a:gd name="connsiteX71" fmla="*/ 5696643 w 6128435"/>
              <a:gd name="connsiteY71" fmla="*/ 3773888 h 6858000"/>
              <a:gd name="connsiteX72" fmla="*/ 5699203 w 6128435"/>
              <a:gd name="connsiteY72" fmla="*/ 3775823 h 6858000"/>
              <a:gd name="connsiteX73" fmla="*/ 5704824 w 6128435"/>
              <a:gd name="connsiteY73" fmla="*/ 3785966 h 6858000"/>
              <a:gd name="connsiteX74" fmla="*/ 5712204 w 6128435"/>
              <a:gd name="connsiteY74" fmla="*/ 3785830 h 6858000"/>
              <a:gd name="connsiteX75" fmla="*/ 5724816 w 6128435"/>
              <a:gd name="connsiteY75" fmla="*/ 3798949 h 6858000"/>
              <a:gd name="connsiteX76" fmla="*/ 5733539 w 6128435"/>
              <a:gd name="connsiteY76" fmla="*/ 3818457 h 6858000"/>
              <a:gd name="connsiteX77" fmla="*/ 5768491 w 6128435"/>
              <a:gd name="connsiteY77" fmla="*/ 3914399 h 6858000"/>
              <a:gd name="connsiteX78" fmla="*/ 5793123 w 6128435"/>
              <a:gd name="connsiteY78" fmla="*/ 3969952 h 6858000"/>
              <a:gd name="connsiteX79" fmla="*/ 5808321 w 6128435"/>
              <a:gd name="connsiteY79" fmla="*/ 3988153 h 6858000"/>
              <a:gd name="connsiteX80" fmla="*/ 5825621 w 6128435"/>
              <a:gd name="connsiteY80" fmla="*/ 4015525 h 6858000"/>
              <a:gd name="connsiteX81" fmla="*/ 5860672 w 6128435"/>
              <a:gd name="connsiteY81" fmla="*/ 4061579 h 6858000"/>
              <a:gd name="connsiteX82" fmla="*/ 5872173 w 6128435"/>
              <a:gd name="connsiteY82" fmla="*/ 4088497 h 6858000"/>
              <a:gd name="connsiteX83" fmla="*/ 5883705 w 6128435"/>
              <a:gd name="connsiteY83" fmla="*/ 4101899 h 6858000"/>
              <a:gd name="connsiteX84" fmla="*/ 5885314 w 6128435"/>
              <a:gd name="connsiteY84" fmla="*/ 4108387 h 6858000"/>
              <a:gd name="connsiteX85" fmla="*/ 5894095 w 6128435"/>
              <a:gd name="connsiteY85" fmla="*/ 4128857 h 6858000"/>
              <a:gd name="connsiteX86" fmla="*/ 5898339 w 6128435"/>
              <a:gd name="connsiteY86" fmla="*/ 4140800 h 6858000"/>
              <a:gd name="connsiteX87" fmla="*/ 5899734 w 6128435"/>
              <a:gd name="connsiteY87" fmla="*/ 4145632 h 6858000"/>
              <a:gd name="connsiteX88" fmla="*/ 5903513 w 6128435"/>
              <a:gd name="connsiteY88" fmla="*/ 4187661 h 6858000"/>
              <a:gd name="connsiteX89" fmla="*/ 5917114 w 6128435"/>
              <a:gd name="connsiteY89" fmla="*/ 4213096 h 6858000"/>
              <a:gd name="connsiteX90" fmla="*/ 5921153 w 6128435"/>
              <a:gd name="connsiteY90" fmla="*/ 4236222 h 6858000"/>
              <a:gd name="connsiteX91" fmla="*/ 5924233 w 6128435"/>
              <a:gd name="connsiteY91" fmla="*/ 4242060 h 6858000"/>
              <a:gd name="connsiteX92" fmla="*/ 5928910 w 6128435"/>
              <a:gd name="connsiteY92" fmla="*/ 4300973 h 6858000"/>
              <a:gd name="connsiteX93" fmla="*/ 5939320 w 6128435"/>
              <a:gd name="connsiteY93" fmla="*/ 4340435 h 6858000"/>
              <a:gd name="connsiteX94" fmla="*/ 5946705 w 6128435"/>
              <a:gd name="connsiteY94" fmla="*/ 4428051 h 6858000"/>
              <a:gd name="connsiteX95" fmla="*/ 5949261 w 6128435"/>
              <a:gd name="connsiteY95" fmla="*/ 4449185 h 6858000"/>
              <a:gd name="connsiteX96" fmla="*/ 5957504 w 6128435"/>
              <a:gd name="connsiteY96" fmla="*/ 4465911 h 6858000"/>
              <a:gd name="connsiteX97" fmla="*/ 5964689 w 6128435"/>
              <a:gd name="connsiteY97" fmla="*/ 4468532 h 6858000"/>
              <a:gd name="connsiteX98" fmla="*/ 5967062 w 6128435"/>
              <a:gd name="connsiteY98" fmla="*/ 4479923 h 6858000"/>
              <a:gd name="connsiteX99" fmla="*/ 5968960 w 6128435"/>
              <a:gd name="connsiteY99" fmla="*/ 4482655 h 6858000"/>
              <a:gd name="connsiteX100" fmla="*/ 5978567 w 6128435"/>
              <a:gd name="connsiteY100" fmla="*/ 4498605 h 6858000"/>
              <a:gd name="connsiteX101" fmla="*/ 5980106 w 6128435"/>
              <a:gd name="connsiteY101" fmla="*/ 4585087 h 6858000"/>
              <a:gd name="connsiteX102" fmla="*/ 5998138 w 6128435"/>
              <a:gd name="connsiteY102" fmla="*/ 4697518 h 6858000"/>
              <a:gd name="connsiteX103" fmla="*/ 6013516 w 6128435"/>
              <a:gd name="connsiteY103" fmla="*/ 4786619 h 6858000"/>
              <a:gd name="connsiteX104" fmla="*/ 6025404 w 6128435"/>
              <a:gd name="connsiteY104" fmla="*/ 4858148 h 6858000"/>
              <a:gd name="connsiteX105" fmla="*/ 6007749 w 6128435"/>
              <a:gd name="connsiteY105" fmla="*/ 4964715 h 6858000"/>
              <a:gd name="connsiteX106" fmla="*/ 6005269 w 6128435"/>
              <a:gd name="connsiteY106" fmla="*/ 5150567 h 6858000"/>
              <a:gd name="connsiteX107" fmla="*/ 6001127 w 6128435"/>
              <a:gd name="connsiteY107" fmla="*/ 5164609 h 6858000"/>
              <a:gd name="connsiteX108" fmla="*/ 5996647 w 6128435"/>
              <a:gd name="connsiteY108" fmla="*/ 5185640 h 6858000"/>
              <a:gd name="connsiteX109" fmla="*/ 5998514 w 6128435"/>
              <a:gd name="connsiteY109" fmla="*/ 5189673 h 6858000"/>
              <a:gd name="connsiteX110" fmla="*/ 5995970 w 6128435"/>
              <a:gd name="connsiteY110" fmla="*/ 5221547 h 6858000"/>
              <a:gd name="connsiteX111" fmla="*/ 5997218 w 6128435"/>
              <a:gd name="connsiteY111" fmla="*/ 5222031 h 6858000"/>
              <a:gd name="connsiteX112" fmla="*/ 6002116 w 6128435"/>
              <a:gd name="connsiteY112" fmla="*/ 5231223 h 6858000"/>
              <a:gd name="connsiteX113" fmla="*/ 6008541 w 6128435"/>
              <a:gd name="connsiteY113" fmla="*/ 5248680 h 6858000"/>
              <a:gd name="connsiteX114" fmla="*/ 6039260 w 6128435"/>
              <a:gd name="connsiteY114" fmla="*/ 5289518 h 6858000"/>
              <a:gd name="connsiteX115" fmla="*/ 6036748 w 6128435"/>
              <a:gd name="connsiteY115" fmla="*/ 5322752 h 6858000"/>
              <a:gd name="connsiteX116" fmla="*/ 6036943 w 6128435"/>
              <a:gd name="connsiteY116" fmla="*/ 5329480 h 6858000"/>
              <a:gd name="connsiteX117" fmla="*/ 6037236 w 6128435"/>
              <a:gd name="connsiteY117" fmla="*/ 5329634 h 6858000"/>
              <a:gd name="connsiteX118" fmla="*/ 6038019 w 6128435"/>
              <a:gd name="connsiteY118" fmla="*/ 5336764 h 6858000"/>
              <a:gd name="connsiteX119" fmla="*/ 6037298 w 6128435"/>
              <a:gd name="connsiteY119" fmla="*/ 5341753 h 6858000"/>
              <a:gd name="connsiteX120" fmla="*/ 6037677 w 6128435"/>
              <a:gd name="connsiteY120" fmla="*/ 5354807 h 6858000"/>
              <a:gd name="connsiteX121" fmla="*/ 6039728 w 6128435"/>
              <a:gd name="connsiteY121" fmla="*/ 5359416 h 6858000"/>
              <a:gd name="connsiteX122" fmla="*/ 6043311 w 6128435"/>
              <a:gd name="connsiteY122" fmla="*/ 5361407 h 6858000"/>
              <a:gd name="connsiteX123" fmla="*/ 6042954 w 6128435"/>
              <a:gd name="connsiteY123" fmla="*/ 5362576 h 6858000"/>
              <a:gd name="connsiteX124" fmla="*/ 6053435 w 6128435"/>
              <a:gd name="connsiteY124" fmla="*/ 5387547 h 6858000"/>
              <a:gd name="connsiteX125" fmla="*/ 6065933 w 6128435"/>
              <a:gd name="connsiteY125" fmla="*/ 5443002 h 6858000"/>
              <a:gd name="connsiteX126" fmla="*/ 6068640 w 6128435"/>
              <a:gd name="connsiteY126" fmla="*/ 5474503 h 6858000"/>
              <a:gd name="connsiteX127" fmla="*/ 6080922 w 6128435"/>
              <a:gd name="connsiteY127" fmla="*/ 5561070 h 6858000"/>
              <a:gd name="connsiteX128" fmla="*/ 6096949 w 6128435"/>
              <a:gd name="connsiteY128" fmla="*/ 5648179 h 6858000"/>
              <a:gd name="connsiteX129" fmla="*/ 6125703 w 6128435"/>
              <a:gd name="connsiteY129" fmla="*/ 5692894 h 6858000"/>
              <a:gd name="connsiteX130" fmla="*/ 6126670 w 6128435"/>
              <a:gd name="connsiteY130" fmla="*/ 5697882 h 6858000"/>
              <a:gd name="connsiteX131" fmla="*/ 6124061 w 6128435"/>
              <a:gd name="connsiteY131" fmla="*/ 5710294 h 6858000"/>
              <a:gd name="connsiteX132" fmla="*/ 6122213 w 6128435"/>
              <a:gd name="connsiteY132" fmla="*/ 5714762 h 6858000"/>
              <a:gd name="connsiteX133" fmla="*/ 6121353 w 6128435"/>
              <a:gd name="connsiteY133" fmla="*/ 5721725 h 6858000"/>
              <a:gd name="connsiteX134" fmla="*/ 6121607 w 6128435"/>
              <a:gd name="connsiteY134" fmla="*/ 5721959 h 6858000"/>
              <a:gd name="connsiteX135" fmla="*/ 6120262 w 6128435"/>
              <a:gd name="connsiteY135" fmla="*/ 5728358 h 6858000"/>
              <a:gd name="connsiteX136" fmla="*/ 6110194 w 6128435"/>
              <a:gd name="connsiteY136" fmla="*/ 5758853 h 6858000"/>
              <a:gd name="connsiteX137" fmla="*/ 6127519 w 6128435"/>
              <a:gd name="connsiteY137" fmla="*/ 5865775 h 6858000"/>
              <a:gd name="connsiteX138" fmla="*/ 6128435 w 6128435"/>
              <a:gd name="connsiteY138" fmla="*/ 5870164 h 6858000"/>
              <a:gd name="connsiteX139" fmla="*/ 6119217 w 6128435"/>
              <a:gd name="connsiteY139" fmla="*/ 5888542 h 6858000"/>
              <a:gd name="connsiteX140" fmla="*/ 6115966 w 6128435"/>
              <a:gd name="connsiteY140" fmla="*/ 5898387 h 6858000"/>
              <a:gd name="connsiteX141" fmla="*/ 6111924 w 6128435"/>
              <a:gd name="connsiteY141" fmla="*/ 5900444 h 6858000"/>
              <a:gd name="connsiteX142" fmla="*/ 6108716 w 6128435"/>
              <a:gd name="connsiteY142" fmla="*/ 5915345 h 6858000"/>
              <a:gd name="connsiteX143" fmla="*/ 6109524 w 6128435"/>
              <a:gd name="connsiteY143" fmla="*/ 5917328 h 6858000"/>
              <a:gd name="connsiteX144" fmla="*/ 6102493 w 6128435"/>
              <a:gd name="connsiteY144" fmla="*/ 5928602 h 6858000"/>
              <a:gd name="connsiteX145" fmla="*/ 6056863 w 6128435"/>
              <a:gd name="connsiteY145" fmla="*/ 6000643 h 6858000"/>
              <a:gd name="connsiteX146" fmla="*/ 6045436 w 6128435"/>
              <a:gd name="connsiteY146" fmla="*/ 6124480 h 6858000"/>
              <a:gd name="connsiteX147" fmla="*/ 6030489 w 6128435"/>
              <a:gd name="connsiteY147" fmla="*/ 6317666 h 6858000"/>
              <a:gd name="connsiteX148" fmla="*/ 6007492 w 6128435"/>
              <a:gd name="connsiteY148" fmla="*/ 6440818 h 6858000"/>
              <a:gd name="connsiteX149" fmla="*/ 6009467 w 6128435"/>
              <a:gd name="connsiteY149" fmla="*/ 6487076 h 6858000"/>
              <a:gd name="connsiteX150" fmla="*/ 5995064 w 6128435"/>
              <a:gd name="connsiteY150" fmla="*/ 6540791 h 6858000"/>
              <a:gd name="connsiteX151" fmla="*/ 5996309 w 6128435"/>
              <a:gd name="connsiteY151" fmla="*/ 6543961 h 6858000"/>
              <a:gd name="connsiteX152" fmla="*/ 5996048 w 6128435"/>
              <a:gd name="connsiteY152" fmla="*/ 6555444 h 6858000"/>
              <a:gd name="connsiteX153" fmla="*/ 6002524 w 6128435"/>
              <a:gd name="connsiteY153" fmla="*/ 6560188 h 6858000"/>
              <a:gd name="connsiteX154" fmla="*/ 6006823 w 6128435"/>
              <a:gd name="connsiteY154" fmla="*/ 6578546 h 6858000"/>
              <a:gd name="connsiteX155" fmla="*/ 6004510 w 6128435"/>
              <a:gd name="connsiteY155" fmla="*/ 6599256 h 6858000"/>
              <a:gd name="connsiteX156" fmla="*/ 5986207 w 6128435"/>
              <a:gd name="connsiteY156" fmla="*/ 6695855 h 6858000"/>
              <a:gd name="connsiteX157" fmla="*/ 5979428 w 6128435"/>
              <a:gd name="connsiteY157" fmla="*/ 6754678 h 6858000"/>
              <a:gd name="connsiteX158" fmla="*/ 5983398 w 6128435"/>
              <a:gd name="connsiteY158" fmla="*/ 6778641 h 6858000"/>
              <a:gd name="connsiteX159" fmla="*/ 5984543 w 6128435"/>
              <a:gd name="connsiteY159" fmla="*/ 6811016 h 6858000"/>
              <a:gd name="connsiteX160" fmla="*/ 5981802 w 6128435"/>
              <a:gd name="connsiteY160" fmla="*/ 6838578 h 6858000"/>
              <a:gd name="connsiteX161" fmla="*/ 5979671 w 6128435"/>
              <a:gd name="connsiteY161" fmla="*/ 6858000 h 6858000"/>
              <a:gd name="connsiteX162" fmla="*/ 0 w 6128435"/>
              <a:gd name="connsiteY162" fmla="*/ 6858000 h 6858000"/>
              <a:gd name="connsiteX163" fmla="*/ 0 w 6128435"/>
              <a:gd name="connsiteY16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44434 w 6128435"/>
              <a:gd name="connsiteY24" fmla="*/ 1580810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47111 w 6128435"/>
              <a:gd name="connsiteY35" fmla="*/ 2269679 h 6858000"/>
              <a:gd name="connsiteX36" fmla="*/ 5279312 w 6128435"/>
              <a:gd name="connsiteY36" fmla="*/ 2302757 h 6858000"/>
              <a:gd name="connsiteX37" fmla="*/ 5293877 w 6128435"/>
              <a:gd name="connsiteY37" fmla="*/ 2368649 h 6858000"/>
              <a:gd name="connsiteX38" fmla="*/ 5311338 w 6128435"/>
              <a:gd name="connsiteY38" fmla="*/ 2404034 h 6858000"/>
              <a:gd name="connsiteX39" fmla="*/ 5338366 w 6128435"/>
              <a:gd name="connsiteY39" fmla="*/ 2465052 h 6858000"/>
              <a:gd name="connsiteX40" fmla="*/ 5371263 w 6128435"/>
              <a:gd name="connsiteY40" fmla="*/ 2586413 h 6858000"/>
              <a:gd name="connsiteX41" fmla="*/ 5407503 w 6128435"/>
              <a:gd name="connsiteY41" fmla="*/ 2786290 h 6858000"/>
              <a:gd name="connsiteX42" fmla="*/ 5407356 w 6128435"/>
              <a:gd name="connsiteY42" fmla="*/ 2787545 h 6858000"/>
              <a:gd name="connsiteX43" fmla="*/ 5411130 w 6128435"/>
              <a:gd name="connsiteY43" fmla="*/ 2788640 h 6858000"/>
              <a:gd name="connsiteX44" fmla="*/ 5416439 w 6128435"/>
              <a:gd name="connsiteY44" fmla="*/ 2805666 h 6858000"/>
              <a:gd name="connsiteX45" fmla="*/ 5416589 w 6128435"/>
              <a:gd name="connsiteY45" fmla="*/ 2810822 h 6858000"/>
              <a:gd name="connsiteX46" fmla="*/ 5418542 w 6128435"/>
              <a:gd name="connsiteY46" fmla="*/ 2817745 h 6858000"/>
              <a:gd name="connsiteX47" fmla="*/ 5418847 w 6128435"/>
              <a:gd name="connsiteY47" fmla="*/ 2817825 h 6858000"/>
              <a:gd name="connsiteX48" fmla="*/ 5457023 w 6128435"/>
              <a:gd name="connsiteY48" fmla="*/ 2858292 h 6858000"/>
              <a:gd name="connsiteX49" fmla="*/ 5479298 w 6128435"/>
              <a:gd name="connsiteY49" fmla="*/ 2947791 h 6858000"/>
              <a:gd name="connsiteX50" fmla="*/ 5481770 w 6128435"/>
              <a:gd name="connsiteY50" fmla="*/ 2951352 h 6858000"/>
              <a:gd name="connsiteX51" fmla="*/ 5482045 w 6128435"/>
              <a:gd name="connsiteY51" fmla="*/ 2984371 h 6858000"/>
              <a:gd name="connsiteX52" fmla="*/ 5482415 w 6128435"/>
              <a:gd name="connsiteY52" fmla="*/ 3004079 h 6858000"/>
              <a:gd name="connsiteX53" fmla="*/ 5483865 w 6128435"/>
              <a:gd name="connsiteY53" fmla="*/ 3005467 h 6858000"/>
              <a:gd name="connsiteX54" fmla="*/ 5482236 w 6128435"/>
              <a:gd name="connsiteY54" fmla="*/ 3019791 h 6858000"/>
              <a:gd name="connsiteX55" fmla="*/ 5481505 w 6128435"/>
              <a:gd name="connsiteY55" fmla="*/ 3095286 h 6858000"/>
              <a:gd name="connsiteX56" fmla="*/ 5477595 w 6128435"/>
              <a:gd name="connsiteY56" fmla="*/ 3250534 h 6858000"/>
              <a:gd name="connsiteX57" fmla="*/ 5532836 w 6128435"/>
              <a:gd name="connsiteY57" fmla="*/ 3353840 h 6858000"/>
              <a:gd name="connsiteX58" fmla="*/ 5561229 w 6128435"/>
              <a:gd name="connsiteY58" fmla="*/ 3395784 h 6858000"/>
              <a:gd name="connsiteX59" fmla="*/ 5589758 w 6128435"/>
              <a:gd name="connsiteY59" fmla="*/ 3506453 h 6858000"/>
              <a:gd name="connsiteX60" fmla="*/ 5596144 w 6128435"/>
              <a:gd name="connsiteY60" fmla="*/ 3534624 h 6858000"/>
              <a:gd name="connsiteX61" fmla="*/ 5597750 w 6128435"/>
              <a:gd name="connsiteY61" fmla="*/ 3534129 h 6858000"/>
              <a:gd name="connsiteX62" fmla="*/ 5599700 w 6128435"/>
              <a:gd name="connsiteY62" fmla="*/ 3547221 h 6858000"/>
              <a:gd name="connsiteX63" fmla="*/ 5615031 w 6128435"/>
              <a:gd name="connsiteY63" fmla="*/ 3557482 h 6858000"/>
              <a:gd name="connsiteX64" fmla="*/ 5618377 w 6128435"/>
              <a:gd name="connsiteY64" fmla="*/ 3588431 h 6858000"/>
              <a:gd name="connsiteX65" fmla="*/ 5612155 w 6128435"/>
              <a:gd name="connsiteY65" fmla="*/ 3589869 h 6858000"/>
              <a:gd name="connsiteX66" fmla="*/ 5620843 w 6128435"/>
              <a:gd name="connsiteY66" fmla="*/ 3606745 h 6858000"/>
              <a:gd name="connsiteX67" fmla="*/ 5655472 w 6128435"/>
              <a:gd name="connsiteY67" fmla="*/ 3678877 h 6858000"/>
              <a:gd name="connsiteX68" fmla="*/ 5680448 w 6128435"/>
              <a:gd name="connsiteY68" fmla="*/ 3717760 h 6858000"/>
              <a:gd name="connsiteX69" fmla="*/ 5683015 w 6128435"/>
              <a:gd name="connsiteY69" fmla="*/ 3762025 h 6858000"/>
              <a:gd name="connsiteX70" fmla="*/ 5696643 w 6128435"/>
              <a:gd name="connsiteY70" fmla="*/ 3773888 h 6858000"/>
              <a:gd name="connsiteX71" fmla="*/ 5699203 w 6128435"/>
              <a:gd name="connsiteY71" fmla="*/ 3775823 h 6858000"/>
              <a:gd name="connsiteX72" fmla="*/ 5704824 w 6128435"/>
              <a:gd name="connsiteY72" fmla="*/ 3785966 h 6858000"/>
              <a:gd name="connsiteX73" fmla="*/ 5712204 w 6128435"/>
              <a:gd name="connsiteY73" fmla="*/ 3785830 h 6858000"/>
              <a:gd name="connsiteX74" fmla="*/ 5724816 w 6128435"/>
              <a:gd name="connsiteY74" fmla="*/ 3798949 h 6858000"/>
              <a:gd name="connsiteX75" fmla="*/ 5733539 w 6128435"/>
              <a:gd name="connsiteY75" fmla="*/ 3818457 h 6858000"/>
              <a:gd name="connsiteX76" fmla="*/ 5768491 w 6128435"/>
              <a:gd name="connsiteY76" fmla="*/ 3914399 h 6858000"/>
              <a:gd name="connsiteX77" fmla="*/ 5793123 w 6128435"/>
              <a:gd name="connsiteY77" fmla="*/ 3969952 h 6858000"/>
              <a:gd name="connsiteX78" fmla="*/ 5808321 w 6128435"/>
              <a:gd name="connsiteY78" fmla="*/ 3988153 h 6858000"/>
              <a:gd name="connsiteX79" fmla="*/ 5825621 w 6128435"/>
              <a:gd name="connsiteY79" fmla="*/ 4015525 h 6858000"/>
              <a:gd name="connsiteX80" fmla="*/ 5860672 w 6128435"/>
              <a:gd name="connsiteY80" fmla="*/ 4061579 h 6858000"/>
              <a:gd name="connsiteX81" fmla="*/ 5872173 w 6128435"/>
              <a:gd name="connsiteY81" fmla="*/ 4088497 h 6858000"/>
              <a:gd name="connsiteX82" fmla="*/ 5883705 w 6128435"/>
              <a:gd name="connsiteY82" fmla="*/ 4101899 h 6858000"/>
              <a:gd name="connsiteX83" fmla="*/ 5885314 w 6128435"/>
              <a:gd name="connsiteY83" fmla="*/ 4108387 h 6858000"/>
              <a:gd name="connsiteX84" fmla="*/ 5894095 w 6128435"/>
              <a:gd name="connsiteY84" fmla="*/ 4128857 h 6858000"/>
              <a:gd name="connsiteX85" fmla="*/ 5898339 w 6128435"/>
              <a:gd name="connsiteY85" fmla="*/ 4140800 h 6858000"/>
              <a:gd name="connsiteX86" fmla="*/ 5899734 w 6128435"/>
              <a:gd name="connsiteY86" fmla="*/ 4145632 h 6858000"/>
              <a:gd name="connsiteX87" fmla="*/ 5903513 w 6128435"/>
              <a:gd name="connsiteY87" fmla="*/ 4187661 h 6858000"/>
              <a:gd name="connsiteX88" fmla="*/ 5917114 w 6128435"/>
              <a:gd name="connsiteY88" fmla="*/ 4213096 h 6858000"/>
              <a:gd name="connsiteX89" fmla="*/ 5921153 w 6128435"/>
              <a:gd name="connsiteY89" fmla="*/ 4236222 h 6858000"/>
              <a:gd name="connsiteX90" fmla="*/ 5924233 w 6128435"/>
              <a:gd name="connsiteY90" fmla="*/ 4242060 h 6858000"/>
              <a:gd name="connsiteX91" fmla="*/ 5928910 w 6128435"/>
              <a:gd name="connsiteY91" fmla="*/ 4300973 h 6858000"/>
              <a:gd name="connsiteX92" fmla="*/ 5939320 w 6128435"/>
              <a:gd name="connsiteY92" fmla="*/ 4340435 h 6858000"/>
              <a:gd name="connsiteX93" fmla="*/ 5946705 w 6128435"/>
              <a:gd name="connsiteY93" fmla="*/ 4428051 h 6858000"/>
              <a:gd name="connsiteX94" fmla="*/ 5949261 w 6128435"/>
              <a:gd name="connsiteY94" fmla="*/ 4449185 h 6858000"/>
              <a:gd name="connsiteX95" fmla="*/ 5957504 w 6128435"/>
              <a:gd name="connsiteY95" fmla="*/ 4465911 h 6858000"/>
              <a:gd name="connsiteX96" fmla="*/ 5964689 w 6128435"/>
              <a:gd name="connsiteY96" fmla="*/ 4468532 h 6858000"/>
              <a:gd name="connsiteX97" fmla="*/ 5967062 w 6128435"/>
              <a:gd name="connsiteY97" fmla="*/ 4479923 h 6858000"/>
              <a:gd name="connsiteX98" fmla="*/ 5968960 w 6128435"/>
              <a:gd name="connsiteY98" fmla="*/ 4482655 h 6858000"/>
              <a:gd name="connsiteX99" fmla="*/ 5978567 w 6128435"/>
              <a:gd name="connsiteY99" fmla="*/ 4498605 h 6858000"/>
              <a:gd name="connsiteX100" fmla="*/ 5980106 w 6128435"/>
              <a:gd name="connsiteY100" fmla="*/ 4585087 h 6858000"/>
              <a:gd name="connsiteX101" fmla="*/ 5998138 w 6128435"/>
              <a:gd name="connsiteY101" fmla="*/ 4697518 h 6858000"/>
              <a:gd name="connsiteX102" fmla="*/ 6013516 w 6128435"/>
              <a:gd name="connsiteY102" fmla="*/ 4786619 h 6858000"/>
              <a:gd name="connsiteX103" fmla="*/ 6025404 w 6128435"/>
              <a:gd name="connsiteY103" fmla="*/ 4858148 h 6858000"/>
              <a:gd name="connsiteX104" fmla="*/ 6007749 w 6128435"/>
              <a:gd name="connsiteY104" fmla="*/ 4964715 h 6858000"/>
              <a:gd name="connsiteX105" fmla="*/ 6005269 w 6128435"/>
              <a:gd name="connsiteY105" fmla="*/ 5150567 h 6858000"/>
              <a:gd name="connsiteX106" fmla="*/ 6001127 w 6128435"/>
              <a:gd name="connsiteY106" fmla="*/ 5164609 h 6858000"/>
              <a:gd name="connsiteX107" fmla="*/ 5996647 w 6128435"/>
              <a:gd name="connsiteY107" fmla="*/ 5185640 h 6858000"/>
              <a:gd name="connsiteX108" fmla="*/ 5998514 w 6128435"/>
              <a:gd name="connsiteY108" fmla="*/ 5189673 h 6858000"/>
              <a:gd name="connsiteX109" fmla="*/ 5995970 w 6128435"/>
              <a:gd name="connsiteY109" fmla="*/ 5221547 h 6858000"/>
              <a:gd name="connsiteX110" fmla="*/ 5997218 w 6128435"/>
              <a:gd name="connsiteY110" fmla="*/ 5222031 h 6858000"/>
              <a:gd name="connsiteX111" fmla="*/ 6002116 w 6128435"/>
              <a:gd name="connsiteY111" fmla="*/ 5231223 h 6858000"/>
              <a:gd name="connsiteX112" fmla="*/ 6008541 w 6128435"/>
              <a:gd name="connsiteY112" fmla="*/ 5248680 h 6858000"/>
              <a:gd name="connsiteX113" fmla="*/ 6039260 w 6128435"/>
              <a:gd name="connsiteY113" fmla="*/ 5289518 h 6858000"/>
              <a:gd name="connsiteX114" fmla="*/ 6036748 w 6128435"/>
              <a:gd name="connsiteY114" fmla="*/ 5322752 h 6858000"/>
              <a:gd name="connsiteX115" fmla="*/ 6036943 w 6128435"/>
              <a:gd name="connsiteY115" fmla="*/ 5329480 h 6858000"/>
              <a:gd name="connsiteX116" fmla="*/ 6037236 w 6128435"/>
              <a:gd name="connsiteY116" fmla="*/ 5329634 h 6858000"/>
              <a:gd name="connsiteX117" fmla="*/ 6038019 w 6128435"/>
              <a:gd name="connsiteY117" fmla="*/ 5336764 h 6858000"/>
              <a:gd name="connsiteX118" fmla="*/ 6037298 w 6128435"/>
              <a:gd name="connsiteY118" fmla="*/ 5341753 h 6858000"/>
              <a:gd name="connsiteX119" fmla="*/ 6037677 w 6128435"/>
              <a:gd name="connsiteY119" fmla="*/ 5354807 h 6858000"/>
              <a:gd name="connsiteX120" fmla="*/ 6039728 w 6128435"/>
              <a:gd name="connsiteY120" fmla="*/ 5359416 h 6858000"/>
              <a:gd name="connsiteX121" fmla="*/ 6043311 w 6128435"/>
              <a:gd name="connsiteY121" fmla="*/ 5361407 h 6858000"/>
              <a:gd name="connsiteX122" fmla="*/ 6042954 w 6128435"/>
              <a:gd name="connsiteY122" fmla="*/ 5362576 h 6858000"/>
              <a:gd name="connsiteX123" fmla="*/ 6053435 w 6128435"/>
              <a:gd name="connsiteY123" fmla="*/ 5387547 h 6858000"/>
              <a:gd name="connsiteX124" fmla="*/ 6065933 w 6128435"/>
              <a:gd name="connsiteY124" fmla="*/ 5443002 h 6858000"/>
              <a:gd name="connsiteX125" fmla="*/ 6068640 w 6128435"/>
              <a:gd name="connsiteY125" fmla="*/ 5474503 h 6858000"/>
              <a:gd name="connsiteX126" fmla="*/ 6080922 w 6128435"/>
              <a:gd name="connsiteY126" fmla="*/ 5561070 h 6858000"/>
              <a:gd name="connsiteX127" fmla="*/ 6096949 w 6128435"/>
              <a:gd name="connsiteY127" fmla="*/ 5648179 h 6858000"/>
              <a:gd name="connsiteX128" fmla="*/ 6125703 w 6128435"/>
              <a:gd name="connsiteY128" fmla="*/ 5692894 h 6858000"/>
              <a:gd name="connsiteX129" fmla="*/ 6126670 w 6128435"/>
              <a:gd name="connsiteY129" fmla="*/ 5697882 h 6858000"/>
              <a:gd name="connsiteX130" fmla="*/ 6124061 w 6128435"/>
              <a:gd name="connsiteY130" fmla="*/ 5710294 h 6858000"/>
              <a:gd name="connsiteX131" fmla="*/ 6122213 w 6128435"/>
              <a:gd name="connsiteY131" fmla="*/ 5714762 h 6858000"/>
              <a:gd name="connsiteX132" fmla="*/ 6121353 w 6128435"/>
              <a:gd name="connsiteY132" fmla="*/ 5721725 h 6858000"/>
              <a:gd name="connsiteX133" fmla="*/ 6121607 w 6128435"/>
              <a:gd name="connsiteY133" fmla="*/ 5721959 h 6858000"/>
              <a:gd name="connsiteX134" fmla="*/ 6120262 w 6128435"/>
              <a:gd name="connsiteY134" fmla="*/ 5728358 h 6858000"/>
              <a:gd name="connsiteX135" fmla="*/ 6110194 w 6128435"/>
              <a:gd name="connsiteY135" fmla="*/ 5758853 h 6858000"/>
              <a:gd name="connsiteX136" fmla="*/ 6127519 w 6128435"/>
              <a:gd name="connsiteY136" fmla="*/ 5865775 h 6858000"/>
              <a:gd name="connsiteX137" fmla="*/ 6128435 w 6128435"/>
              <a:gd name="connsiteY137" fmla="*/ 5870164 h 6858000"/>
              <a:gd name="connsiteX138" fmla="*/ 6119217 w 6128435"/>
              <a:gd name="connsiteY138" fmla="*/ 5888542 h 6858000"/>
              <a:gd name="connsiteX139" fmla="*/ 6115966 w 6128435"/>
              <a:gd name="connsiteY139" fmla="*/ 5898387 h 6858000"/>
              <a:gd name="connsiteX140" fmla="*/ 6111924 w 6128435"/>
              <a:gd name="connsiteY140" fmla="*/ 5900444 h 6858000"/>
              <a:gd name="connsiteX141" fmla="*/ 6108716 w 6128435"/>
              <a:gd name="connsiteY141" fmla="*/ 5915345 h 6858000"/>
              <a:gd name="connsiteX142" fmla="*/ 6109524 w 6128435"/>
              <a:gd name="connsiteY142" fmla="*/ 5917328 h 6858000"/>
              <a:gd name="connsiteX143" fmla="*/ 6102493 w 6128435"/>
              <a:gd name="connsiteY143" fmla="*/ 5928602 h 6858000"/>
              <a:gd name="connsiteX144" fmla="*/ 6056863 w 6128435"/>
              <a:gd name="connsiteY144" fmla="*/ 6000643 h 6858000"/>
              <a:gd name="connsiteX145" fmla="*/ 6045436 w 6128435"/>
              <a:gd name="connsiteY145" fmla="*/ 6124480 h 6858000"/>
              <a:gd name="connsiteX146" fmla="*/ 6030489 w 6128435"/>
              <a:gd name="connsiteY146" fmla="*/ 6317666 h 6858000"/>
              <a:gd name="connsiteX147" fmla="*/ 6007492 w 6128435"/>
              <a:gd name="connsiteY147" fmla="*/ 6440818 h 6858000"/>
              <a:gd name="connsiteX148" fmla="*/ 6009467 w 6128435"/>
              <a:gd name="connsiteY148" fmla="*/ 6487076 h 6858000"/>
              <a:gd name="connsiteX149" fmla="*/ 5995064 w 6128435"/>
              <a:gd name="connsiteY149" fmla="*/ 6540791 h 6858000"/>
              <a:gd name="connsiteX150" fmla="*/ 5996309 w 6128435"/>
              <a:gd name="connsiteY150" fmla="*/ 6543961 h 6858000"/>
              <a:gd name="connsiteX151" fmla="*/ 5996048 w 6128435"/>
              <a:gd name="connsiteY151" fmla="*/ 6555444 h 6858000"/>
              <a:gd name="connsiteX152" fmla="*/ 6002524 w 6128435"/>
              <a:gd name="connsiteY152" fmla="*/ 6560188 h 6858000"/>
              <a:gd name="connsiteX153" fmla="*/ 6006823 w 6128435"/>
              <a:gd name="connsiteY153" fmla="*/ 6578546 h 6858000"/>
              <a:gd name="connsiteX154" fmla="*/ 6004510 w 6128435"/>
              <a:gd name="connsiteY154" fmla="*/ 6599256 h 6858000"/>
              <a:gd name="connsiteX155" fmla="*/ 5986207 w 6128435"/>
              <a:gd name="connsiteY155" fmla="*/ 6695855 h 6858000"/>
              <a:gd name="connsiteX156" fmla="*/ 5979428 w 6128435"/>
              <a:gd name="connsiteY156" fmla="*/ 6754678 h 6858000"/>
              <a:gd name="connsiteX157" fmla="*/ 5983398 w 6128435"/>
              <a:gd name="connsiteY157" fmla="*/ 6778641 h 6858000"/>
              <a:gd name="connsiteX158" fmla="*/ 5984543 w 6128435"/>
              <a:gd name="connsiteY158" fmla="*/ 6811016 h 6858000"/>
              <a:gd name="connsiteX159" fmla="*/ 5981802 w 6128435"/>
              <a:gd name="connsiteY159" fmla="*/ 6838578 h 6858000"/>
              <a:gd name="connsiteX160" fmla="*/ 5979671 w 6128435"/>
              <a:gd name="connsiteY160" fmla="*/ 6858000 h 6858000"/>
              <a:gd name="connsiteX161" fmla="*/ 0 w 6128435"/>
              <a:gd name="connsiteY161" fmla="*/ 6858000 h 6858000"/>
              <a:gd name="connsiteX162" fmla="*/ 0 w 6128435"/>
              <a:gd name="connsiteY162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47111 w 6128435"/>
              <a:gd name="connsiteY35" fmla="*/ 2269679 h 6858000"/>
              <a:gd name="connsiteX36" fmla="*/ 5279312 w 6128435"/>
              <a:gd name="connsiteY36" fmla="*/ 2302757 h 6858000"/>
              <a:gd name="connsiteX37" fmla="*/ 5293877 w 6128435"/>
              <a:gd name="connsiteY37" fmla="*/ 2368649 h 6858000"/>
              <a:gd name="connsiteX38" fmla="*/ 5311338 w 6128435"/>
              <a:gd name="connsiteY38" fmla="*/ 2404034 h 6858000"/>
              <a:gd name="connsiteX39" fmla="*/ 5338366 w 6128435"/>
              <a:gd name="connsiteY39" fmla="*/ 2465052 h 6858000"/>
              <a:gd name="connsiteX40" fmla="*/ 5371263 w 6128435"/>
              <a:gd name="connsiteY40" fmla="*/ 2586413 h 6858000"/>
              <a:gd name="connsiteX41" fmla="*/ 5407503 w 6128435"/>
              <a:gd name="connsiteY41" fmla="*/ 2786290 h 6858000"/>
              <a:gd name="connsiteX42" fmla="*/ 5407356 w 6128435"/>
              <a:gd name="connsiteY42" fmla="*/ 2787545 h 6858000"/>
              <a:gd name="connsiteX43" fmla="*/ 5411130 w 6128435"/>
              <a:gd name="connsiteY43" fmla="*/ 2788640 h 6858000"/>
              <a:gd name="connsiteX44" fmla="*/ 5416439 w 6128435"/>
              <a:gd name="connsiteY44" fmla="*/ 2805666 h 6858000"/>
              <a:gd name="connsiteX45" fmla="*/ 5416589 w 6128435"/>
              <a:gd name="connsiteY45" fmla="*/ 2810822 h 6858000"/>
              <a:gd name="connsiteX46" fmla="*/ 5418542 w 6128435"/>
              <a:gd name="connsiteY46" fmla="*/ 2817745 h 6858000"/>
              <a:gd name="connsiteX47" fmla="*/ 5418847 w 6128435"/>
              <a:gd name="connsiteY47" fmla="*/ 2817825 h 6858000"/>
              <a:gd name="connsiteX48" fmla="*/ 5457023 w 6128435"/>
              <a:gd name="connsiteY48" fmla="*/ 2858292 h 6858000"/>
              <a:gd name="connsiteX49" fmla="*/ 5479298 w 6128435"/>
              <a:gd name="connsiteY49" fmla="*/ 2947791 h 6858000"/>
              <a:gd name="connsiteX50" fmla="*/ 5481770 w 6128435"/>
              <a:gd name="connsiteY50" fmla="*/ 2951352 h 6858000"/>
              <a:gd name="connsiteX51" fmla="*/ 5482045 w 6128435"/>
              <a:gd name="connsiteY51" fmla="*/ 2984371 h 6858000"/>
              <a:gd name="connsiteX52" fmla="*/ 5482415 w 6128435"/>
              <a:gd name="connsiteY52" fmla="*/ 3004079 h 6858000"/>
              <a:gd name="connsiteX53" fmla="*/ 5483865 w 6128435"/>
              <a:gd name="connsiteY53" fmla="*/ 3005467 h 6858000"/>
              <a:gd name="connsiteX54" fmla="*/ 5482236 w 6128435"/>
              <a:gd name="connsiteY54" fmla="*/ 3019791 h 6858000"/>
              <a:gd name="connsiteX55" fmla="*/ 5481505 w 6128435"/>
              <a:gd name="connsiteY55" fmla="*/ 3095286 h 6858000"/>
              <a:gd name="connsiteX56" fmla="*/ 5477595 w 6128435"/>
              <a:gd name="connsiteY56" fmla="*/ 3250534 h 6858000"/>
              <a:gd name="connsiteX57" fmla="*/ 5532836 w 6128435"/>
              <a:gd name="connsiteY57" fmla="*/ 3353840 h 6858000"/>
              <a:gd name="connsiteX58" fmla="*/ 5561229 w 6128435"/>
              <a:gd name="connsiteY58" fmla="*/ 3395784 h 6858000"/>
              <a:gd name="connsiteX59" fmla="*/ 5589758 w 6128435"/>
              <a:gd name="connsiteY59" fmla="*/ 3506453 h 6858000"/>
              <a:gd name="connsiteX60" fmla="*/ 5596144 w 6128435"/>
              <a:gd name="connsiteY60" fmla="*/ 3534624 h 6858000"/>
              <a:gd name="connsiteX61" fmla="*/ 5597750 w 6128435"/>
              <a:gd name="connsiteY61" fmla="*/ 3534129 h 6858000"/>
              <a:gd name="connsiteX62" fmla="*/ 5599700 w 6128435"/>
              <a:gd name="connsiteY62" fmla="*/ 3547221 h 6858000"/>
              <a:gd name="connsiteX63" fmla="*/ 5615031 w 6128435"/>
              <a:gd name="connsiteY63" fmla="*/ 3557482 h 6858000"/>
              <a:gd name="connsiteX64" fmla="*/ 5618377 w 6128435"/>
              <a:gd name="connsiteY64" fmla="*/ 3588431 h 6858000"/>
              <a:gd name="connsiteX65" fmla="*/ 5612155 w 6128435"/>
              <a:gd name="connsiteY65" fmla="*/ 3589869 h 6858000"/>
              <a:gd name="connsiteX66" fmla="*/ 5620843 w 6128435"/>
              <a:gd name="connsiteY66" fmla="*/ 3606745 h 6858000"/>
              <a:gd name="connsiteX67" fmla="*/ 5655472 w 6128435"/>
              <a:gd name="connsiteY67" fmla="*/ 3678877 h 6858000"/>
              <a:gd name="connsiteX68" fmla="*/ 5680448 w 6128435"/>
              <a:gd name="connsiteY68" fmla="*/ 3717760 h 6858000"/>
              <a:gd name="connsiteX69" fmla="*/ 5683015 w 6128435"/>
              <a:gd name="connsiteY69" fmla="*/ 3762025 h 6858000"/>
              <a:gd name="connsiteX70" fmla="*/ 5696643 w 6128435"/>
              <a:gd name="connsiteY70" fmla="*/ 3773888 h 6858000"/>
              <a:gd name="connsiteX71" fmla="*/ 5699203 w 6128435"/>
              <a:gd name="connsiteY71" fmla="*/ 3775823 h 6858000"/>
              <a:gd name="connsiteX72" fmla="*/ 5704824 w 6128435"/>
              <a:gd name="connsiteY72" fmla="*/ 3785966 h 6858000"/>
              <a:gd name="connsiteX73" fmla="*/ 5712204 w 6128435"/>
              <a:gd name="connsiteY73" fmla="*/ 3785830 h 6858000"/>
              <a:gd name="connsiteX74" fmla="*/ 5724816 w 6128435"/>
              <a:gd name="connsiteY74" fmla="*/ 3798949 h 6858000"/>
              <a:gd name="connsiteX75" fmla="*/ 5733539 w 6128435"/>
              <a:gd name="connsiteY75" fmla="*/ 3818457 h 6858000"/>
              <a:gd name="connsiteX76" fmla="*/ 5768491 w 6128435"/>
              <a:gd name="connsiteY76" fmla="*/ 3914399 h 6858000"/>
              <a:gd name="connsiteX77" fmla="*/ 5793123 w 6128435"/>
              <a:gd name="connsiteY77" fmla="*/ 3969952 h 6858000"/>
              <a:gd name="connsiteX78" fmla="*/ 5808321 w 6128435"/>
              <a:gd name="connsiteY78" fmla="*/ 3988153 h 6858000"/>
              <a:gd name="connsiteX79" fmla="*/ 5825621 w 6128435"/>
              <a:gd name="connsiteY79" fmla="*/ 4015525 h 6858000"/>
              <a:gd name="connsiteX80" fmla="*/ 5860672 w 6128435"/>
              <a:gd name="connsiteY80" fmla="*/ 4061579 h 6858000"/>
              <a:gd name="connsiteX81" fmla="*/ 5872173 w 6128435"/>
              <a:gd name="connsiteY81" fmla="*/ 4088497 h 6858000"/>
              <a:gd name="connsiteX82" fmla="*/ 5883705 w 6128435"/>
              <a:gd name="connsiteY82" fmla="*/ 4101899 h 6858000"/>
              <a:gd name="connsiteX83" fmla="*/ 5885314 w 6128435"/>
              <a:gd name="connsiteY83" fmla="*/ 4108387 h 6858000"/>
              <a:gd name="connsiteX84" fmla="*/ 5894095 w 6128435"/>
              <a:gd name="connsiteY84" fmla="*/ 4128857 h 6858000"/>
              <a:gd name="connsiteX85" fmla="*/ 5898339 w 6128435"/>
              <a:gd name="connsiteY85" fmla="*/ 4140800 h 6858000"/>
              <a:gd name="connsiteX86" fmla="*/ 5899734 w 6128435"/>
              <a:gd name="connsiteY86" fmla="*/ 4145632 h 6858000"/>
              <a:gd name="connsiteX87" fmla="*/ 5903513 w 6128435"/>
              <a:gd name="connsiteY87" fmla="*/ 4187661 h 6858000"/>
              <a:gd name="connsiteX88" fmla="*/ 5917114 w 6128435"/>
              <a:gd name="connsiteY88" fmla="*/ 4213096 h 6858000"/>
              <a:gd name="connsiteX89" fmla="*/ 5921153 w 6128435"/>
              <a:gd name="connsiteY89" fmla="*/ 4236222 h 6858000"/>
              <a:gd name="connsiteX90" fmla="*/ 5924233 w 6128435"/>
              <a:gd name="connsiteY90" fmla="*/ 4242060 h 6858000"/>
              <a:gd name="connsiteX91" fmla="*/ 5928910 w 6128435"/>
              <a:gd name="connsiteY91" fmla="*/ 4300973 h 6858000"/>
              <a:gd name="connsiteX92" fmla="*/ 5939320 w 6128435"/>
              <a:gd name="connsiteY92" fmla="*/ 4340435 h 6858000"/>
              <a:gd name="connsiteX93" fmla="*/ 5946705 w 6128435"/>
              <a:gd name="connsiteY93" fmla="*/ 4428051 h 6858000"/>
              <a:gd name="connsiteX94" fmla="*/ 5949261 w 6128435"/>
              <a:gd name="connsiteY94" fmla="*/ 4449185 h 6858000"/>
              <a:gd name="connsiteX95" fmla="*/ 5957504 w 6128435"/>
              <a:gd name="connsiteY95" fmla="*/ 4465911 h 6858000"/>
              <a:gd name="connsiteX96" fmla="*/ 5964689 w 6128435"/>
              <a:gd name="connsiteY96" fmla="*/ 4468532 h 6858000"/>
              <a:gd name="connsiteX97" fmla="*/ 5967062 w 6128435"/>
              <a:gd name="connsiteY97" fmla="*/ 4479923 h 6858000"/>
              <a:gd name="connsiteX98" fmla="*/ 5968960 w 6128435"/>
              <a:gd name="connsiteY98" fmla="*/ 4482655 h 6858000"/>
              <a:gd name="connsiteX99" fmla="*/ 5978567 w 6128435"/>
              <a:gd name="connsiteY99" fmla="*/ 4498605 h 6858000"/>
              <a:gd name="connsiteX100" fmla="*/ 5980106 w 6128435"/>
              <a:gd name="connsiteY100" fmla="*/ 4585087 h 6858000"/>
              <a:gd name="connsiteX101" fmla="*/ 5998138 w 6128435"/>
              <a:gd name="connsiteY101" fmla="*/ 4697518 h 6858000"/>
              <a:gd name="connsiteX102" fmla="*/ 6013516 w 6128435"/>
              <a:gd name="connsiteY102" fmla="*/ 4786619 h 6858000"/>
              <a:gd name="connsiteX103" fmla="*/ 6025404 w 6128435"/>
              <a:gd name="connsiteY103" fmla="*/ 4858148 h 6858000"/>
              <a:gd name="connsiteX104" fmla="*/ 6007749 w 6128435"/>
              <a:gd name="connsiteY104" fmla="*/ 4964715 h 6858000"/>
              <a:gd name="connsiteX105" fmla="*/ 6005269 w 6128435"/>
              <a:gd name="connsiteY105" fmla="*/ 5150567 h 6858000"/>
              <a:gd name="connsiteX106" fmla="*/ 6001127 w 6128435"/>
              <a:gd name="connsiteY106" fmla="*/ 5164609 h 6858000"/>
              <a:gd name="connsiteX107" fmla="*/ 5996647 w 6128435"/>
              <a:gd name="connsiteY107" fmla="*/ 5185640 h 6858000"/>
              <a:gd name="connsiteX108" fmla="*/ 5998514 w 6128435"/>
              <a:gd name="connsiteY108" fmla="*/ 5189673 h 6858000"/>
              <a:gd name="connsiteX109" fmla="*/ 5995970 w 6128435"/>
              <a:gd name="connsiteY109" fmla="*/ 5221547 h 6858000"/>
              <a:gd name="connsiteX110" fmla="*/ 5997218 w 6128435"/>
              <a:gd name="connsiteY110" fmla="*/ 5222031 h 6858000"/>
              <a:gd name="connsiteX111" fmla="*/ 6002116 w 6128435"/>
              <a:gd name="connsiteY111" fmla="*/ 5231223 h 6858000"/>
              <a:gd name="connsiteX112" fmla="*/ 6008541 w 6128435"/>
              <a:gd name="connsiteY112" fmla="*/ 5248680 h 6858000"/>
              <a:gd name="connsiteX113" fmla="*/ 6039260 w 6128435"/>
              <a:gd name="connsiteY113" fmla="*/ 5289518 h 6858000"/>
              <a:gd name="connsiteX114" fmla="*/ 6036748 w 6128435"/>
              <a:gd name="connsiteY114" fmla="*/ 5322752 h 6858000"/>
              <a:gd name="connsiteX115" fmla="*/ 6036943 w 6128435"/>
              <a:gd name="connsiteY115" fmla="*/ 5329480 h 6858000"/>
              <a:gd name="connsiteX116" fmla="*/ 6037236 w 6128435"/>
              <a:gd name="connsiteY116" fmla="*/ 5329634 h 6858000"/>
              <a:gd name="connsiteX117" fmla="*/ 6038019 w 6128435"/>
              <a:gd name="connsiteY117" fmla="*/ 5336764 h 6858000"/>
              <a:gd name="connsiteX118" fmla="*/ 6037298 w 6128435"/>
              <a:gd name="connsiteY118" fmla="*/ 5341753 h 6858000"/>
              <a:gd name="connsiteX119" fmla="*/ 6037677 w 6128435"/>
              <a:gd name="connsiteY119" fmla="*/ 5354807 h 6858000"/>
              <a:gd name="connsiteX120" fmla="*/ 6039728 w 6128435"/>
              <a:gd name="connsiteY120" fmla="*/ 5359416 h 6858000"/>
              <a:gd name="connsiteX121" fmla="*/ 6043311 w 6128435"/>
              <a:gd name="connsiteY121" fmla="*/ 5361407 h 6858000"/>
              <a:gd name="connsiteX122" fmla="*/ 6042954 w 6128435"/>
              <a:gd name="connsiteY122" fmla="*/ 5362576 h 6858000"/>
              <a:gd name="connsiteX123" fmla="*/ 6053435 w 6128435"/>
              <a:gd name="connsiteY123" fmla="*/ 5387547 h 6858000"/>
              <a:gd name="connsiteX124" fmla="*/ 6065933 w 6128435"/>
              <a:gd name="connsiteY124" fmla="*/ 5443002 h 6858000"/>
              <a:gd name="connsiteX125" fmla="*/ 6068640 w 6128435"/>
              <a:gd name="connsiteY125" fmla="*/ 5474503 h 6858000"/>
              <a:gd name="connsiteX126" fmla="*/ 6080922 w 6128435"/>
              <a:gd name="connsiteY126" fmla="*/ 5561070 h 6858000"/>
              <a:gd name="connsiteX127" fmla="*/ 6096949 w 6128435"/>
              <a:gd name="connsiteY127" fmla="*/ 5648179 h 6858000"/>
              <a:gd name="connsiteX128" fmla="*/ 6125703 w 6128435"/>
              <a:gd name="connsiteY128" fmla="*/ 5692894 h 6858000"/>
              <a:gd name="connsiteX129" fmla="*/ 6126670 w 6128435"/>
              <a:gd name="connsiteY129" fmla="*/ 5697882 h 6858000"/>
              <a:gd name="connsiteX130" fmla="*/ 6124061 w 6128435"/>
              <a:gd name="connsiteY130" fmla="*/ 5710294 h 6858000"/>
              <a:gd name="connsiteX131" fmla="*/ 6122213 w 6128435"/>
              <a:gd name="connsiteY131" fmla="*/ 5714762 h 6858000"/>
              <a:gd name="connsiteX132" fmla="*/ 6121353 w 6128435"/>
              <a:gd name="connsiteY132" fmla="*/ 5721725 h 6858000"/>
              <a:gd name="connsiteX133" fmla="*/ 6121607 w 6128435"/>
              <a:gd name="connsiteY133" fmla="*/ 5721959 h 6858000"/>
              <a:gd name="connsiteX134" fmla="*/ 6120262 w 6128435"/>
              <a:gd name="connsiteY134" fmla="*/ 5728358 h 6858000"/>
              <a:gd name="connsiteX135" fmla="*/ 6110194 w 6128435"/>
              <a:gd name="connsiteY135" fmla="*/ 5758853 h 6858000"/>
              <a:gd name="connsiteX136" fmla="*/ 6127519 w 6128435"/>
              <a:gd name="connsiteY136" fmla="*/ 5865775 h 6858000"/>
              <a:gd name="connsiteX137" fmla="*/ 6128435 w 6128435"/>
              <a:gd name="connsiteY137" fmla="*/ 5870164 h 6858000"/>
              <a:gd name="connsiteX138" fmla="*/ 6119217 w 6128435"/>
              <a:gd name="connsiteY138" fmla="*/ 5888542 h 6858000"/>
              <a:gd name="connsiteX139" fmla="*/ 6115966 w 6128435"/>
              <a:gd name="connsiteY139" fmla="*/ 5898387 h 6858000"/>
              <a:gd name="connsiteX140" fmla="*/ 6111924 w 6128435"/>
              <a:gd name="connsiteY140" fmla="*/ 5900444 h 6858000"/>
              <a:gd name="connsiteX141" fmla="*/ 6108716 w 6128435"/>
              <a:gd name="connsiteY141" fmla="*/ 5915345 h 6858000"/>
              <a:gd name="connsiteX142" fmla="*/ 6109524 w 6128435"/>
              <a:gd name="connsiteY142" fmla="*/ 5917328 h 6858000"/>
              <a:gd name="connsiteX143" fmla="*/ 6102493 w 6128435"/>
              <a:gd name="connsiteY143" fmla="*/ 5928602 h 6858000"/>
              <a:gd name="connsiteX144" fmla="*/ 6056863 w 6128435"/>
              <a:gd name="connsiteY144" fmla="*/ 6000643 h 6858000"/>
              <a:gd name="connsiteX145" fmla="*/ 6045436 w 6128435"/>
              <a:gd name="connsiteY145" fmla="*/ 6124480 h 6858000"/>
              <a:gd name="connsiteX146" fmla="*/ 6030489 w 6128435"/>
              <a:gd name="connsiteY146" fmla="*/ 6317666 h 6858000"/>
              <a:gd name="connsiteX147" fmla="*/ 6007492 w 6128435"/>
              <a:gd name="connsiteY147" fmla="*/ 6440818 h 6858000"/>
              <a:gd name="connsiteX148" fmla="*/ 6009467 w 6128435"/>
              <a:gd name="connsiteY148" fmla="*/ 6487076 h 6858000"/>
              <a:gd name="connsiteX149" fmla="*/ 5995064 w 6128435"/>
              <a:gd name="connsiteY149" fmla="*/ 6540791 h 6858000"/>
              <a:gd name="connsiteX150" fmla="*/ 5996309 w 6128435"/>
              <a:gd name="connsiteY150" fmla="*/ 6543961 h 6858000"/>
              <a:gd name="connsiteX151" fmla="*/ 5996048 w 6128435"/>
              <a:gd name="connsiteY151" fmla="*/ 6555444 h 6858000"/>
              <a:gd name="connsiteX152" fmla="*/ 6002524 w 6128435"/>
              <a:gd name="connsiteY152" fmla="*/ 6560188 h 6858000"/>
              <a:gd name="connsiteX153" fmla="*/ 6006823 w 6128435"/>
              <a:gd name="connsiteY153" fmla="*/ 6578546 h 6858000"/>
              <a:gd name="connsiteX154" fmla="*/ 6004510 w 6128435"/>
              <a:gd name="connsiteY154" fmla="*/ 6599256 h 6858000"/>
              <a:gd name="connsiteX155" fmla="*/ 5986207 w 6128435"/>
              <a:gd name="connsiteY155" fmla="*/ 6695855 h 6858000"/>
              <a:gd name="connsiteX156" fmla="*/ 5979428 w 6128435"/>
              <a:gd name="connsiteY156" fmla="*/ 6754678 h 6858000"/>
              <a:gd name="connsiteX157" fmla="*/ 5983398 w 6128435"/>
              <a:gd name="connsiteY157" fmla="*/ 6778641 h 6858000"/>
              <a:gd name="connsiteX158" fmla="*/ 5984543 w 6128435"/>
              <a:gd name="connsiteY158" fmla="*/ 6811016 h 6858000"/>
              <a:gd name="connsiteX159" fmla="*/ 5981802 w 6128435"/>
              <a:gd name="connsiteY159" fmla="*/ 6838578 h 6858000"/>
              <a:gd name="connsiteX160" fmla="*/ 5979671 w 6128435"/>
              <a:gd name="connsiteY160" fmla="*/ 6858000 h 6858000"/>
              <a:gd name="connsiteX161" fmla="*/ 0 w 6128435"/>
              <a:gd name="connsiteY161" fmla="*/ 6858000 h 6858000"/>
              <a:gd name="connsiteX162" fmla="*/ 0 w 6128435"/>
              <a:gd name="connsiteY162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79312 w 6128435"/>
              <a:gd name="connsiteY35" fmla="*/ 2302757 h 6858000"/>
              <a:gd name="connsiteX36" fmla="*/ 5293877 w 6128435"/>
              <a:gd name="connsiteY36" fmla="*/ 2368649 h 6858000"/>
              <a:gd name="connsiteX37" fmla="*/ 5311338 w 6128435"/>
              <a:gd name="connsiteY37" fmla="*/ 2404034 h 6858000"/>
              <a:gd name="connsiteX38" fmla="*/ 5338366 w 6128435"/>
              <a:gd name="connsiteY38" fmla="*/ 2465052 h 6858000"/>
              <a:gd name="connsiteX39" fmla="*/ 5371263 w 6128435"/>
              <a:gd name="connsiteY39" fmla="*/ 2586413 h 6858000"/>
              <a:gd name="connsiteX40" fmla="*/ 5407503 w 6128435"/>
              <a:gd name="connsiteY40" fmla="*/ 2786290 h 6858000"/>
              <a:gd name="connsiteX41" fmla="*/ 5407356 w 6128435"/>
              <a:gd name="connsiteY41" fmla="*/ 2787545 h 6858000"/>
              <a:gd name="connsiteX42" fmla="*/ 5411130 w 6128435"/>
              <a:gd name="connsiteY42" fmla="*/ 2788640 h 6858000"/>
              <a:gd name="connsiteX43" fmla="*/ 5416439 w 6128435"/>
              <a:gd name="connsiteY43" fmla="*/ 2805666 h 6858000"/>
              <a:gd name="connsiteX44" fmla="*/ 5416589 w 6128435"/>
              <a:gd name="connsiteY44" fmla="*/ 2810822 h 6858000"/>
              <a:gd name="connsiteX45" fmla="*/ 5418542 w 6128435"/>
              <a:gd name="connsiteY45" fmla="*/ 2817745 h 6858000"/>
              <a:gd name="connsiteX46" fmla="*/ 5418847 w 6128435"/>
              <a:gd name="connsiteY46" fmla="*/ 2817825 h 6858000"/>
              <a:gd name="connsiteX47" fmla="*/ 5457023 w 6128435"/>
              <a:gd name="connsiteY47" fmla="*/ 2858292 h 6858000"/>
              <a:gd name="connsiteX48" fmla="*/ 5479298 w 6128435"/>
              <a:gd name="connsiteY48" fmla="*/ 2947791 h 6858000"/>
              <a:gd name="connsiteX49" fmla="*/ 5481770 w 6128435"/>
              <a:gd name="connsiteY49" fmla="*/ 2951352 h 6858000"/>
              <a:gd name="connsiteX50" fmla="*/ 5482045 w 6128435"/>
              <a:gd name="connsiteY50" fmla="*/ 2984371 h 6858000"/>
              <a:gd name="connsiteX51" fmla="*/ 5482415 w 6128435"/>
              <a:gd name="connsiteY51" fmla="*/ 3004079 h 6858000"/>
              <a:gd name="connsiteX52" fmla="*/ 5483865 w 6128435"/>
              <a:gd name="connsiteY52" fmla="*/ 3005467 h 6858000"/>
              <a:gd name="connsiteX53" fmla="*/ 5482236 w 6128435"/>
              <a:gd name="connsiteY53" fmla="*/ 3019791 h 6858000"/>
              <a:gd name="connsiteX54" fmla="*/ 5481505 w 6128435"/>
              <a:gd name="connsiteY54" fmla="*/ 3095286 h 6858000"/>
              <a:gd name="connsiteX55" fmla="*/ 5477595 w 6128435"/>
              <a:gd name="connsiteY55" fmla="*/ 3250534 h 6858000"/>
              <a:gd name="connsiteX56" fmla="*/ 5532836 w 6128435"/>
              <a:gd name="connsiteY56" fmla="*/ 3353840 h 6858000"/>
              <a:gd name="connsiteX57" fmla="*/ 5561229 w 6128435"/>
              <a:gd name="connsiteY57" fmla="*/ 3395784 h 6858000"/>
              <a:gd name="connsiteX58" fmla="*/ 5589758 w 6128435"/>
              <a:gd name="connsiteY58" fmla="*/ 3506453 h 6858000"/>
              <a:gd name="connsiteX59" fmla="*/ 5596144 w 6128435"/>
              <a:gd name="connsiteY59" fmla="*/ 3534624 h 6858000"/>
              <a:gd name="connsiteX60" fmla="*/ 5597750 w 6128435"/>
              <a:gd name="connsiteY60" fmla="*/ 3534129 h 6858000"/>
              <a:gd name="connsiteX61" fmla="*/ 5599700 w 6128435"/>
              <a:gd name="connsiteY61" fmla="*/ 3547221 h 6858000"/>
              <a:gd name="connsiteX62" fmla="*/ 5615031 w 6128435"/>
              <a:gd name="connsiteY62" fmla="*/ 3557482 h 6858000"/>
              <a:gd name="connsiteX63" fmla="*/ 5618377 w 6128435"/>
              <a:gd name="connsiteY63" fmla="*/ 3588431 h 6858000"/>
              <a:gd name="connsiteX64" fmla="*/ 5612155 w 6128435"/>
              <a:gd name="connsiteY64" fmla="*/ 3589869 h 6858000"/>
              <a:gd name="connsiteX65" fmla="*/ 5620843 w 6128435"/>
              <a:gd name="connsiteY65" fmla="*/ 3606745 h 6858000"/>
              <a:gd name="connsiteX66" fmla="*/ 5655472 w 6128435"/>
              <a:gd name="connsiteY66" fmla="*/ 3678877 h 6858000"/>
              <a:gd name="connsiteX67" fmla="*/ 5680448 w 6128435"/>
              <a:gd name="connsiteY67" fmla="*/ 3717760 h 6858000"/>
              <a:gd name="connsiteX68" fmla="*/ 5683015 w 6128435"/>
              <a:gd name="connsiteY68" fmla="*/ 3762025 h 6858000"/>
              <a:gd name="connsiteX69" fmla="*/ 5696643 w 6128435"/>
              <a:gd name="connsiteY69" fmla="*/ 3773888 h 6858000"/>
              <a:gd name="connsiteX70" fmla="*/ 5699203 w 6128435"/>
              <a:gd name="connsiteY70" fmla="*/ 3775823 h 6858000"/>
              <a:gd name="connsiteX71" fmla="*/ 5704824 w 6128435"/>
              <a:gd name="connsiteY71" fmla="*/ 3785966 h 6858000"/>
              <a:gd name="connsiteX72" fmla="*/ 5712204 w 6128435"/>
              <a:gd name="connsiteY72" fmla="*/ 3785830 h 6858000"/>
              <a:gd name="connsiteX73" fmla="*/ 5724816 w 6128435"/>
              <a:gd name="connsiteY73" fmla="*/ 3798949 h 6858000"/>
              <a:gd name="connsiteX74" fmla="*/ 5733539 w 6128435"/>
              <a:gd name="connsiteY74" fmla="*/ 3818457 h 6858000"/>
              <a:gd name="connsiteX75" fmla="*/ 5768491 w 6128435"/>
              <a:gd name="connsiteY75" fmla="*/ 3914399 h 6858000"/>
              <a:gd name="connsiteX76" fmla="*/ 5793123 w 6128435"/>
              <a:gd name="connsiteY76" fmla="*/ 3969952 h 6858000"/>
              <a:gd name="connsiteX77" fmla="*/ 5808321 w 6128435"/>
              <a:gd name="connsiteY77" fmla="*/ 3988153 h 6858000"/>
              <a:gd name="connsiteX78" fmla="*/ 5825621 w 6128435"/>
              <a:gd name="connsiteY78" fmla="*/ 4015525 h 6858000"/>
              <a:gd name="connsiteX79" fmla="*/ 5860672 w 6128435"/>
              <a:gd name="connsiteY79" fmla="*/ 4061579 h 6858000"/>
              <a:gd name="connsiteX80" fmla="*/ 5872173 w 6128435"/>
              <a:gd name="connsiteY80" fmla="*/ 4088497 h 6858000"/>
              <a:gd name="connsiteX81" fmla="*/ 5883705 w 6128435"/>
              <a:gd name="connsiteY81" fmla="*/ 4101899 h 6858000"/>
              <a:gd name="connsiteX82" fmla="*/ 5885314 w 6128435"/>
              <a:gd name="connsiteY82" fmla="*/ 4108387 h 6858000"/>
              <a:gd name="connsiteX83" fmla="*/ 5894095 w 6128435"/>
              <a:gd name="connsiteY83" fmla="*/ 4128857 h 6858000"/>
              <a:gd name="connsiteX84" fmla="*/ 5898339 w 6128435"/>
              <a:gd name="connsiteY84" fmla="*/ 4140800 h 6858000"/>
              <a:gd name="connsiteX85" fmla="*/ 5899734 w 6128435"/>
              <a:gd name="connsiteY85" fmla="*/ 4145632 h 6858000"/>
              <a:gd name="connsiteX86" fmla="*/ 5903513 w 6128435"/>
              <a:gd name="connsiteY86" fmla="*/ 4187661 h 6858000"/>
              <a:gd name="connsiteX87" fmla="*/ 5917114 w 6128435"/>
              <a:gd name="connsiteY87" fmla="*/ 4213096 h 6858000"/>
              <a:gd name="connsiteX88" fmla="*/ 5921153 w 6128435"/>
              <a:gd name="connsiteY88" fmla="*/ 4236222 h 6858000"/>
              <a:gd name="connsiteX89" fmla="*/ 5924233 w 6128435"/>
              <a:gd name="connsiteY89" fmla="*/ 4242060 h 6858000"/>
              <a:gd name="connsiteX90" fmla="*/ 5928910 w 6128435"/>
              <a:gd name="connsiteY90" fmla="*/ 4300973 h 6858000"/>
              <a:gd name="connsiteX91" fmla="*/ 5939320 w 6128435"/>
              <a:gd name="connsiteY91" fmla="*/ 4340435 h 6858000"/>
              <a:gd name="connsiteX92" fmla="*/ 5946705 w 6128435"/>
              <a:gd name="connsiteY92" fmla="*/ 4428051 h 6858000"/>
              <a:gd name="connsiteX93" fmla="*/ 5949261 w 6128435"/>
              <a:gd name="connsiteY93" fmla="*/ 4449185 h 6858000"/>
              <a:gd name="connsiteX94" fmla="*/ 5957504 w 6128435"/>
              <a:gd name="connsiteY94" fmla="*/ 4465911 h 6858000"/>
              <a:gd name="connsiteX95" fmla="*/ 5964689 w 6128435"/>
              <a:gd name="connsiteY95" fmla="*/ 4468532 h 6858000"/>
              <a:gd name="connsiteX96" fmla="*/ 5967062 w 6128435"/>
              <a:gd name="connsiteY96" fmla="*/ 4479923 h 6858000"/>
              <a:gd name="connsiteX97" fmla="*/ 5968960 w 6128435"/>
              <a:gd name="connsiteY97" fmla="*/ 4482655 h 6858000"/>
              <a:gd name="connsiteX98" fmla="*/ 5978567 w 6128435"/>
              <a:gd name="connsiteY98" fmla="*/ 4498605 h 6858000"/>
              <a:gd name="connsiteX99" fmla="*/ 5980106 w 6128435"/>
              <a:gd name="connsiteY99" fmla="*/ 4585087 h 6858000"/>
              <a:gd name="connsiteX100" fmla="*/ 5998138 w 6128435"/>
              <a:gd name="connsiteY100" fmla="*/ 4697518 h 6858000"/>
              <a:gd name="connsiteX101" fmla="*/ 6013516 w 6128435"/>
              <a:gd name="connsiteY101" fmla="*/ 4786619 h 6858000"/>
              <a:gd name="connsiteX102" fmla="*/ 6025404 w 6128435"/>
              <a:gd name="connsiteY102" fmla="*/ 4858148 h 6858000"/>
              <a:gd name="connsiteX103" fmla="*/ 6007749 w 6128435"/>
              <a:gd name="connsiteY103" fmla="*/ 4964715 h 6858000"/>
              <a:gd name="connsiteX104" fmla="*/ 6005269 w 6128435"/>
              <a:gd name="connsiteY104" fmla="*/ 5150567 h 6858000"/>
              <a:gd name="connsiteX105" fmla="*/ 6001127 w 6128435"/>
              <a:gd name="connsiteY105" fmla="*/ 5164609 h 6858000"/>
              <a:gd name="connsiteX106" fmla="*/ 5996647 w 6128435"/>
              <a:gd name="connsiteY106" fmla="*/ 5185640 h 6858000"/>
              <a:gd name="connsiteX107" fmla="*/ 5998514 w 6128435"/>
              <a:gd name="connsiteY107" fmla="*/ 5189673 h 6858000"/>
              <a:gd name="connsiteX108" fmla="*/ 5995970 w 6128435"/>
              <a:gd name="connsiteY108" fmla="*/ 5221547 h 6858000"/>
              <a:gd name="connsiteX109" fmla="*/ 5997218 w 6128435"/>
              <a:gd name="connsiteY109" fmla="*/ 5222031 h 6858000"/>
              <a:gd name="connsiteX110" fmla="*/ 6002116 w 6128435"/>
              <a:gd name="connsiteY110" fmla="*/ 5231223 h 6858000"/>
              <a:gd name="connsiteX111" fmla="*/ 6008541 w 6128435"/>
              <a:gd name="connsiteY111" fmla="*/ 5248680 h 6858000"/>
              <a:gd name="connsiteX112" fmla="*/ 6039260 w 6128435"/>
              <a:gd name="connsiteY112" fmla="*/ 5289518 h 6858000"/>
              <a:gd name="connsiteX113" fmla="*/ 6036748 w 6128435"/>
              <a:gd name="connsiteY113" fmla="*/ 5322752 h 6858000"/>
              <a:gd name="connsiteX114" fmla="*/ 6036943 w 6128435"/>
              <a:gd name="connsiteY114" fmla="*/ 5329480 h 6858000"/>
              <a:gd name="connsiteX115" fmla="*/ 6037236 w 6128435"/>
              <a:gd name="connsiteY115" fmla="*/ 5329634 h 6858000"/>
              <a:gd name="connsiteX116" fmla="*/ 6038019 w 6128435"/>
              <a:gd name="connsiteY116" fmla="*/ 5336764 h 6858000"/>
              <a:gd name="connsiteX117" fmla="*/ 6037298 w 6128435"/>
              <a:gd name="connsiteY117" fmla="*/ 5341753 h 6858000"/>
              <a:gd name="connsiteX118" fmla="*/ 6037677 w 6128435"/>
              <a:gd name="connsiteY118" fmla="*/ 5354807 h 6858000"/>
              <a:gd name="connsiteX119" fmla="*/ 6039728 w 6128435"/>
              <a:gd name="connsiteY119" fmla="*/ 5359416 h 6858000"/>
              <a:gd name="connsiteX120" fmla="*/ 6043311 w 6128435"/>
              <a:gd name="connsiteY120" fmla="*/ 5361407 h 6858000"/>
              <a:gd name="connsiteX121" fmla="*/ 6042954 w 6128435"/>
              <a:gd name="connsiteY121" fmla="*/ 5362576 h 6858000"/>
              <a:gd name="connsiteX122" fmla="*/ 6053435 w 6128435"/>
              <a:gd name="connsiteY122" fmla="*/ 5387547 h 6858000"/>
              <a:gd name="connsiteX123" fmla="*/ 6065933 w 6128435"/>
              <a:gd name="connsiteY123" fmla="*/ 5443002 h 6858000"/>
              <a:gd name="connsiteX124" fmla="*/ 6068640 w 6128435"/>
              <a:gd name="connsiteY124" fmla="*/ 5474503 h 6858000"/>
              <a:gd name="connsiteX125" fmla="*/ 6080922 w 6128435"/>
              <a:gd name="connsiteY125" fmla="*/ 5561070 h 6858000"/>
              <a:gd name="connsiteX126" fmla="*/ 6096949 w 6128435"/>
              <a:gd name="connsiteY126" fmla="*/ 5648179 h 6858000"/>
              <a:gd name="connsiteX127" fmla="*/ 6125703 w 6128435"/>
              <a:gd name="connsiteY127" fmla="*/ 5692894 h 6858000"/>
              <a:gd name="connsiteX128" fmla="*/ 6126670 w 6128435"/>
              <a:gd name="connsiteY128" fmla="*/ 5697882 h 6858000"/>
              <a:gd name="connsiteX129" fmla="*/ 6124061 w 6128435"/>
              <a:gd name="connsiteY129" fmla="*/ 5710294 h 6858000"/>
              <a:gd name="connsiteX130" fmla="*/ 6122213 w 6128435"/>
              <a:gd name="connsiteY130" fmla="*/ 5714762 h 6858000"/>
              <a:gd name="connsiteX131" fmla="*/ 6121353 w 6128435"/>
              <a:gd name="connsiteY131" fmla="*/ 5721725 h 6858000"/>
              <a:gd name="connsiteX132" fmla="*/ 6121607 w 6128435"/>
              <a:gd name="connsiteY132" fmla="*/ 5721959 h 6858000"/>
              <a:gd name="connsiteX133" fmla="*/ 6120262 w 6128435"/>
              <a:gd name="connsiteY133" fmla="*/ 5728358 h 6858000"/>
              <a:gd name="connsiteX134" fmla="*/ 6110194 w 6128435"/>
              <a:gd name="connsiteY134" fmla="*/ 5758853 h 6858000"/>
              <a:gd name="connsiteX135" fmla="*/ 6127519 w 6128435"/>
              <a:gd name="connsiteY135" fmla="*/ 5865775 h 6858000"/>
              <a:gd name="connsiteX136" fmla="*/ 6128435 w 6128435"/>
              <a:gd name="connsiteY136" fmla="*/ 5870164 h 6858000"/>
              <a:gd name="connsiteX137" fmla="*/ 6119217 w 6128435"/>
              <a:gd name="connsiteY137" fmla="*/ 5888542 h 6858000"/>
              <a:gd name="connsiteX138" fmla="*/ 6115966 w 6128435"/>
              <a:gd name="connsiteY138" fmla="*/ 5898387 h 6858000"/>
              <a:gd name="connsiteX139" fmla="*/ 6111924 w 6128435"/>
              <a:gd name="connsiteY139" fmla="*/ 5900444 h 6858000"/>
              <a:gd name="connsiteX140" fmla="*/ 6108716 w 6128435"/>
              <a:gd name="connsiteY140" fmla="*/ 5915345 h 6858000"/>
              <a:gd name="connsiteX141" fmla="*/ 6109524 w 6128435"/>
              <a:gd name="connsiteY141" fmla="*/ 5917328 h 6858000"/>
              <a:gd name="connsiteX142" fmla="*/ 6102493 w 6128435"/>
              <a:gd name="connsiteY142" fmla="*/ 5928602 h 6858000"/>
              <a:gd name="connsiteX143" fmla="*/ 6056863 w 6128435"/>
              <a:gd name="connsiteY143" fmla="*/ 6000643 h 6858000"/>
              <a:gd name="connsiteX144" fmla="*/ 6045436 w 6128435"/>
              <a:gd name="connsiteY144" fmla="*/ 6124480 h 6858000"/>
              <a:gd name="connsiteX145" fmla="*/ 6030489 w 6128435"/>
              <a:gd name="connsiteY145" fmla="*/ 6317666 h 6858000"/>
              <a:gd name="connsiteX146" fmla="*/ 6007492 w 6128435"/>
              <a:gd name="connsiteY146" fmla="*/ 6440818 h 6858000"/>
              <a:gd name="connsiteX147" fmla="*/ 6009467 w 6128435"/>
              <a:gd name="connsiteY147" fmla="*/ 6487076 h 6858000"/>
              <a:gd name="connsiteX148" fmla="*/ 5995064 w 6128435"/>
              <a:gd name="connsiteY148" fmla="*/ 6540791 h 6858000"/>
              <a:gd name="connsiteX149" fmla="*/ 5996309 w 6128435"/>
              <a:gd name="connsiteY149" fmla="*/ 6543961 h 6858000"/>
              <a:gd name="connsiteX150" fmla="*/ 5996048 w 6128435"/>
              <a:gd name="connsiteY150" fmla="*/ 6555444 h 6858000"/>
              <a:gd name="connsiteX151" fmla="*/ 6002524 w 6128435"/>
              <a:gd name="connsiteY151" fmla="*/ 6560188 h 6858000"/>
              <a:gd name="connsiteX152" fmla="*/ 6006823 w 6128435"/>
              <a:gd name="connsiteY152" fmla="*/ 6578546 h 6858000"/>
              <a:gd name="connsiteX153" fmla="*/ 6004510 w 6128435"/>
              <a:gd name="connsiteY153" fmla="*/ 6599256 h 6858000"/>
              <a:gd name="connsiteX154" fmla="*/ 5986207 w 6128435"/>
              <a:gd name="connsiteY154" fmla="*/ 6695855 h 6858000"/>
              <a:gd name="connsiteX155" fmla="*/ 5979428 w 6128435"/>
              <a:gd name="connsiteY155" fmla="*/ 6754678 h 6858000"/>
              <a:gd name="connsiteX156" fmla="*/ 5983398 w 6128435"/>
              <a:gd name="connsiteY156" fmla="*/ 6778641 h 6858000"/>
              <a:gd name="connsiteX157" fmla="*/ 5984543 w 6128435"/>
              <a:gd name="connsiteY157" fmla="*/ 6811016 h 6858000"/>
              <a:gd name="connsiteX158" fmla="*/ 5981802 w 6128435"/>
              <a:gd name="connsiteY158" fmla="*/ 6838578 h 6858000"/>
              <a:gd name="connsiteX159" fmla="*/ 5979671 w 6128435"/>
              <a:gd name="connsiteY159" fmla="*/ 6858000 h 6858000"/>
              <a:gd name="connsiteX160" fmla="*/ 0 w 6128435"/>
              <a:gd name="connsiteY160" fmla="*/ 6858000 h 6858000"/>
              <a:gd name="connsiteX161" fmla="*/ 0 w 6128435"/>
              <a:gd name="connsiteY16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3865 w 6128435"/>
              <a:gd name="connsiteY51" fmla="*/ 3005467 h 6858000"/>
              <a:gd name="connsiteX52" fmla="*/ 5482236 w 6128435"/>
              <a:gd name="connsiteY52" fmla="*/ 3019791 h 6858000"/>
              <a:gd name="connsiteX53" fmla="*/ 5481505 w 6128435"/>
              <a:gd name="connsiteY53" fmla="*/ 3095286 h 6858000"/>
              <a:gd name="connsiteX54" fmla="*/ 5477595 w 6128435"/>
              <a:gd name="connsiteY54" fmla="*/ 3250534 h 6858000"/>
              <a:gd name="connsiteX55" fmla="*/ 5532836 w 6128435"/>
              <a:gd name="connsiteY55" fmla="*/ 3353840 h 6858000"/>
              <a:gd name="connsiteX56" fmla="*/ 5561229 w 6128435"/>
              <a:gd name="connsiteY56" fmla="*/ 3395784 h 6858000"/>
              <a:gd name="connsiteX57" fmla="*/ 5589758 w 6128435"/>
              <a:gd name="connsiteY57" fmla="*/ 3506453 h 6858000"/>
              <a:gd name="connsiteX58" fmla="*/ 5596144 w 6128435"/>
              <a:gd name="connsiteY58" fmla="*/ 3534624 h 6858000"/>
              <a:gd name="connsiteX59" fmla="*/ 5597750 w 6128435"/>
              <a:gd name="connsiteY59" fmla="*/ 3534129 h 6858000"/>
              <a:gd name="connsiteX60" fmla="*/ 5599700 w 6128435"/>
              <a:gd name="connsiteY60" fmla="*/ 3547221 h 6858000"/>
              <a:gd name="connsiteX61" fmla="*/ 5615031 w 6128435"/>
              <a:gd name="connsiteY61" fmla="*/ 3557482 h 6858000"/>
              <a:gd name="connsiteX62" fmla="*/ 5618377 w 6128435"/>
              <a:gd name="connsiteY62" fmla="*/ 3588431 h 6858000"/>
              <a:gd name="connsiteX63" fmla="*/ 5612155 w 6128435"/>
              <a:gd name="connsiteY63" fmla="*/ 3589869 h 6858000"/>
              <a:gd name="connsiteX64" fmla="*/ 5620843 w 6128435"/>
              <a:gd name="connsiteY64" fmla="*/ 3606745 h 6858000"/>
              <a:gd name="connsiteX65" fmla="*/ 5655472 w 6128435"/>
              <a:gd name="connsiteY65" fmla="*/ 3678877 h 6858000"/>
              <a:gd name="connsiteX66" fmla="*/ 5680448 w 6128435"/>
              <a:gd name="connsiteY66" fmla="*/ 3717760 h 6858000"/>
              <a:gd name="connsiteX67" fmla="*/ 5683015 w 6128435"/>
              <a:gd name="connsiteY67" fmla="*/ 3762025 h 6858000"/>
              <a:gd name="connsiteX68" fmla="*/ 5696643 w 6128435"/>
              <a:gd name="connsiteY68" fmla="*/ 3773888 h 6858000"/>
              <a:gd name="connsiteX69" fmla="*/ 5699203 w 6128435"/>
              <a:gd name="connsiteY69" fmla="*/ 3775823 h 6858000"/>
              <a:gd name="connsiteX70" fmla="*/ 5704824 w 6128435"/>
              <a:gd name="connsiteY70" fmla="*/ 3785966 h 6858000"/>
              <a:gd name="connsiteX71" fmla="*/ 5712204 w 6128435"/>
              <a:gd name="connsiteY71" fmla="*/ 3785830 h 6858000"/>
              <a:gd name="connsiteX72" fmla="*/ 5724816 w 6128435"/>
              <a:gd name="connsiteY72" fmla="*/ 3798949 h 6858000"/>
              <a:gd name="connsiteX73" fmla="*/ 5733539 w 6128435"/>
              <a:gd name="connsiteY73" fmla="*/ 3818457 h 6858000"/>
              <a:gd name="connsiteX74" fmla="*/ 5768491 w 6128435"/>
              <a:gd name="connsiteY74" fmla="*/ 3914399 h 6858000"/>
              <a:gd name="connsiteX75" fmla="*/ 5793123 w 6128435"/>
              <a:gd name="connsiteY75" fmla="*/ 3969952 h 6858000"/>
              <a:gd name="connsiteX76" fmla="*/ 5808321 w 6128435"/>
              <a:gd name="connsiteY76" fmla="*/ 3988153 h 6858000"/>
              <a:gd name="connsiteX77" fmla="*/ 5825621 w 6128435"/>
              <a:gd name="connsiteY77" fmla="*/ 4015525 h 6858000"/>
              <a:gd name="connsiteX78" fmla="*/ 5860672 w 6128435"/>
              <a:gd name="connsiteY78" fmla="*/ 4061579 h 6858000"/>
              <a:gd name="connsiteX79" fmla="*/ 5872173 w 6128435"/>
              <a:gd name="connsiteY79" fmla="*/ 4088497 h 6858000"/>
              <a:gd name="connsiteX80" fmla="*/ 5883705 w 6128435"/>
              <a:gd name="connsiteY80" fmla="*/ 4101899 h 6858000"/>
              <a:gd name="connsiteX81" fmla="*/ 5885314 w 6128435"/>
              <a:gd name="connsiteY81" fmla="*/ 4108387 h 6858000"/>
              <a:gd name="connsiteX82" fmla="*/ 5894095 w 6128435"/>
              <a:gd name="connsiteY82" fmla="*/ 4128857 h 6858000"/>
              <a:gd name="connsiteX83" fmla="*/ 5898339 w 6128435"/>
              <a:gd name="connsiteY83" fmla="*/ 4140800 h 6858000"/>
              <a:gd name="connsiteX84" fmla="*/ 5899734 w 6128435"/>
              <a:gd name="connsiteY84" fmla="*/ 4145632 h 6858000"/>
              <a:gd name="connsiteX85" fmla="*/ 5903513 w 6128435"/>
              <a:gd name="connsiteY85" fmla="*/ 4187661 h 6858000"/>
              <a:gd name="connsiteX86" fmla="*/ 5917114 w 6128435"/>
              <a:gd name="connsiteY86" fmla="*/ 4213096 h 6858000"/>
              <a:gd name="connsiteX87" fmla="*/ 5921153 w 6128435"/>
              <a:gd name="connsiteY87" fmla="*/ 4236222 h 6858000"/>
              <a:gd name="connsiteX88" fmla="*/ 5924233 w 6128435"/>
              <a:gd name="connsiteY88" fmla="*/ 4242060 h 6858000"/>
              <a:gd name="connsiteX89" fmla="*/ 5928910 w 6128435"/>
              <a:gd name="connsiteY89" fmla="*/ 4300973 h 6858000"/>
              <a:gd name="connsiteX90" fmla="*/ 5939320 w 6128435"/>
              <a:gd name="connsiteY90" fmla="*/ 4340435 h 6858000"/>
              <a:gd name="connsiteX91" fmla="*/ 5946705 w 6128435"/>
              <a:gd name="connsiteY91" fmla="*/ 4428051 h 6858000"/>
              <a:gd name="connsiteX92" fmla="*/ 5949261 w 6128435"/>
              <a:gd name="connsiteY92" fmla="*/ 4449185 h 6858000"/>
              <a:gd name="connsiteX93" fmla="*/ 5957504 w 6128435"/>
              <a:gd name="connsiteY93" fmla="*/ 4465911 h 6858000"/>
              <a:gd name="connsiteX94" fmla="*/ 5964689 w 6128435"/>
              <a:gd name="connsiteY94" fmla="*/ 4468532 h 6858000"/>
              <a:gd name="connsiteX95" fmla="*/ 5967062 w 6128435"/>
              <a:gd name="connsiteY95" fmla="*/ 4479923 h 6858000"/>
              <a:gd name="connsiteX96" fmla="*/ 5968960 w 6128435"/>
              <a:gd name="connsiteY96" fmla="*/ 4482655 h 6858000"/>
              <a:gd name="connsiteX97" fmla="*/ 5978567 w 6128435"/>
              <a:gd name="connsiteY97" fmla="*/ 4498605 h 6858000"/>
              <a:gd name="connsiteX98" fmla="*/ 5980106 w 6128435"/>
              <a:gd name="connsiteY98" fmla="*/ 4585087 h 6858000"/>
              <a:gd name="connsiteX99" fmla="*/ 5998138 w 6128435"/>
              <a:gd name="connsiteY99" fmla="*/ 4697518 h 6858000"/>
              <a:gd name="connsiteX100" fmla="*/ 6013516 w 6128435"/>
              <a:gd name="connsiteY100" fmla="*/ 4786619 h 6858000"/>
              <a:gd name="connsiteX101" fmla="*/ 6025404 w 6128435"/>
              <a:gd name="connsiteY101" fmla="*/ 4858148 h 6858000"/>
              <a:gd name="connsiteX102" fmla="*/ 6007749 w 6128435"/>
              <a:gd name="connsiteY102" fmla="*/ 4964715 h 6858000"/>
              <a:gd name="connsiteX103" fmla="*/ 6005269 w 6128435"/>
              <a:gd name="connsiteY103" fmla="*/ 5150567 h 6858000"/>
              <a:gd name="connsiteX104" fmla="*/ 6001127 w 6128435"/>
              <a:gd name="connsiteY104" fmla="*/ 5164609 h 6858000"/>
              <a:gd name="connsiteX105" fmla="*/ 5996647 w 6128435"/>
              <a:gd name="connsiteY105" fmla="*/ 5185640 h 6858000"/>
              <a:gd name="connsiteX106" fmla="*/ 5998514 w 6128435"/>
              <a:gd name="connsiteY106" fmla="*/ 5189673 h 6858000"/>
              <a:gd name="connsiteX107" fmla="*/ 5995970 w 6128435"/>
              <a:gd name="connsiteY107" fmla="*/ 5221547 h 6858000"/>
              <a:gd name="connsiteX108" fmla="*/ 5997218 w 6128435"/>
              <a:gd name="connsiteY108" fmla="*/ 5222031 h 6858000"/>
              <a:gd name="connsiteX109" fmla="*/ 6002116 w 6128435"/>
              <a:gd name="connsiteY109" fmla="*/ 5231223 h 6858000"/>
              <a:gd name="connsiteX110" fmla="*/ 6008541 w 6128435"/>
              <a:gd name="connsiteY110" fmla="*/ 5248680 h 6858000"/>
              <a:gd name="connsiteX111" fmla="*/ 6039260 w 6128435"/>
              <a:gd name="connsiteY111" fmla="*/ 5289518 h 6858000"/>
              <a:gd name="connsiteX112" fmla="*/ 6036748 w 6128435"/>
              <a:gd name="connsiteY112" fmla="*/ 5322752 h 6858000"/>
              <a:gd name="connsiteX113" fmla="*/ 6036943 w 6128435"/>
              <a:gd name="connsiteY113" fmla="*/ 5329480 h 6858000"/>
              <a:gd name="connsiteX114" fmla="*/ 6037236 w 6128435"/>
              <a:gd name="connsiteY114" fmla="*/ 5329634 h 6858000"/>
              <a:gd name="connsiteX115" fmla="*/ 6038019 w 6128435"/>
              <a:gd name="connsiteY115" fmla="*/ 5336764 h 6858000"/>
              <a:gd name="connsiteX116" fmla="*/ 6037298 w 6128435"/>
              <a:gd name="connsiteY116" fmla="*/ 5341753 h 6858000"/>
              <a:gd name="connsiteX117" fmla="*/ 6037677 w 6128435"/>
              <a:gd name="connsiteY117" fmla="*/ 5354807 h 6858000"/>
              <a:gd name="connsiteX118" fmla="*/ 6039728 w 6128435"/>
              <a:gd name="connsiteY118" fmla="*/ 5359416 h 6858000"/>
              <a:gd name="connsiteX119" fmla="*/ 6043311 w 6128435"/>
              <a:gd name="connsiteY119" fmla="*/ 5361407 h 6858000"/>
              <a:gd name="connsiteX120" fmla="*/ 6042954 w 6128435"/>
              <a:gd name="connsiteY120" fmla="*/ 5362576 h 6858000"/>
              <a:gd name="connsiteX121" fmla="*/ 6053435 w 6128435"/>
              <a:gd name="connsiteY121" fmla="*/ 5387547 h 6858000"/>
              <a:gd name="connsiteX122" fmla="*/ 6065933 w 6128435"/>
              <a:gd name="connsiteY122" fmla="*/ 5443002 h 6858000"/>
              <a:gd name="connsiteX123" fmla="*/ 6068640 w 6128435"/>
              <a:gd name="connsiteY123" fmla="*/ 5474503 h 6858000"/>
              <a:gd name="connsiteX124" fmla="*/ 6080922 w 6128435"/>
              <a:gd name="connsiteY124" fmla="*/ 5561070 h 6858000"/>
              <a:gd name="connsiteX125" fmla="*/ 6096949 w 6128435"/>
              <a:gd name="connsiteY125" fmla="*/ 5648179 h 6858000"/>
              <a:gd name="connsiteX126" fmla="*/ 6125703 w 6128435"/>
              <a:gd name="connsiteY126" fmla="*/ 5692894 h 6858000"/>
              <a:gd name="connsiteX127" fmla="*/ 6126670 w 6128435"/>
              <a:gd name="connsiteY127" fmla="*/ 5697882 h 6858000"/>
              <a:gd name="connsiteX128" fmla="*/ 6124061 w 6128435"/>
              <a:gd name="connsiteY128" fmla="*/ 5710294 h 6858000"/>
              <a:gd name="connsiteX129" fmla="*/ 6122213 w 6128435"/>
              <a:gd name="connsiteY129" fmla="*/ 5714762 h 6858000"/>
              <a:gd name="connsiteX130" fmla="*/ 6121353 w 6128435"/>
              <a:gd name="connsiteY130" fmla="*/ 5721725 h 6858000"/>
              <a:gd name="connsiteX131" fmla="*/ 6121607 w 6128435"/>
              <a:gd name="connsiteY131" fmla="*/ 5721959 h 6858000"/>
              <a:gd name="connsiteX132" fmla="*/ 6120262 w 6128435"/>
              <a:gd name="connsiteY132" fmla="*/ 5728358 h 6858000"/>
              <a:gd name="connsiteX133" fmla="*/ 6110194 w 6128435"/>
              <a:gd name="connsiteY133" fmla="*/ 5758853 h 6858000"/>
              <a:gd name="connsiteX134" fmla="*/ 6127519 w 6128435"/>
              <a:gd name="connsiteY134" fmla="*/ 5865775 h 6858000"/>
              <a:gd name="connsiteX135" fmla="*/ 6128435 w 6128435"/>
              <a:gd name="connsiteY135" fmla="*/ 5870164 h 6858000"/>
              <a:gd name="connsiteX136" fmla="*/ 6119217 w 6128435"/>
              <a:gd name="connsiteY136" fmla="*/ 5888542 h 6858000"/>
              <a:gd name="connsiteX137" fmla="*/ 6115966 w 6128435"/>
              <a:gd name="connsiteY137" fmla="*/ 5898387 h 6858000"/>
              <a:gd name="connsiteX138" fmla="*/ 6111924 w 6128435"/>
              <a:gd name="connsiteY138" fmla="*/ 5900444 h 6858000"/>
              <a:gd name="connsiteX139" fmla="*/ 6108716 w 6128435"/>
              <a:gd name="connsiteY139" fmla="*/ 5915345 h 6858000"/>
              <a:gd name="connsiteX140" fmla="*/ 6109524 w 6128435"/>
              <a:gd name="connsiteY140" fmla="*/ 5917328 h 6858000"/>
              <a:gd name="connsiteX141" fmla="*/ 6102493 w 6128435"/>
              <a:gd name="connsiteY141" fmla="*/ 5928602 h 6858000"/>
              <a:gd name="connsiteX142" fmla="*/ 6056863 w 6128435"/>
              <a:gd name="connsiteY142" fmla="*/ 6000643 h 6858000"/>
              <a:gd name="connsiteX143" fmla="*/ 6045436 w 6128435"/>
              <a:gd name="connsiteY143" fmla="*/ 6124480 h 6858000"/>
              <a:gd name="connsiteX144" fmla="*/ 6030489 w 6128435"/>
              <a:gd name="connsiteY144" fmla="*/ 6317666 h 6858000"/>
              <a:gd name="connsiteX145" fmla="*/ 6007492 w 6128435"/>
              <a:gd name="connsiteY145" fmla="*/ 6440818 h 6858000"/>
              <a:gd name="connsiteX146" fmla="*/ 6009467 w 6128435"/>
              <a:gd name="connsiteY146" fmla="*/ 6487076 h 6858000"/>
              <a:gd name="connsiteX147" fmla="*/ 5995064 w 6128435"/>
              <a:gd name="connsiteY147" fmla="*/ 6540791 h 6858000"/>
              <a:gd name="connsiteX148" fmla="*/ 5996309 w 6128435"/>
              <a:gd name="connsiteY148" fmla="*/ 6543961 h 6858000"/>
              <a:gd name="connsiteX149" fmla="*/ 5996048 w 6128435"/>
              <a:gd name="connsiteY149" fmla="*/ 6555444 h 6858000"/>
              <a:gd name="connsiteX150" fmla="*/ 6002524 w 6128435"/>
              <a:gd name="connsiteY150" fmla="*/ 6560188 h 6858000"/>
              <a:gd name="connsiteX151" fmla="*/ 6006823 w 6128435"/>
              <a:gd name="connsiteY151" fmla="*/ 6578546 h 6858000"/>
              <a:gd name="connsiteX152" fmla="*/ 6004510 w 6128435"/>
              <a:gd name="connsiteY152" fmla="*/ 6599256 h 6858000"/>
              <a:gd name="connsiteX153" fmla="*/ 5986207 w 6128435"/>
              <a:gd name="connsiteY153" fmla="*/ 6695855 h 6858000"/>
              <a:gd name="connsiteX154" fmla="*/ 5979428 w 6128435"/>
              <a:gd name="connsiteY154" fmla="*/ 6754678 h 6858000"/>
              <a:gd name="connsiteX155" fmla="*/ 5983398 w 6128435"/>
              <a:gd name="connsiteY155" fmla="*/ 6778641 h 6858000"/>
              <a:gd name="connsiteX156" fmla="*/ 5984543 w 6128435"/>
              <a:gd name="connsiteY156" fmla="*/ 6811016 h 6858000"/>
              <a:gd name="connsiteX157" fmla="*/ 5981802 w 6128435"/>
              <a:gd name="connsiteY157" fmla="*/ 6838578 h 6858000"/>
              <a:gd name="connsiteX158" fmla="*/ 5979671 w 6128435"/>
              <a:gd name="connsiteY158" fmla="*/ 6858000 h 6858000"/>
              <a:gd name="connsiteX159" fmla="*/ 0 w 6128435"/>
              <a:gd name="connsiteY159" fmla="*/ 6858000 h 6858000"/>
              <a:gd name="connsiteX160" fmla="*/ 0 w 6128435"/>
              <a:gd name="connsiteY160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3865 w 6128435"/>
              <a:gd name="connsiteY51" fmla="*/ 3005467 h 6858000"/>
              <a:gd name="connsiteX52" fmla="*/ 5481505 w 6128435"/>
              <a:gd name="connsiteY52" fmla="*/ 3095286 h 6858000"/>
              <a:gd name="connsiteX53" fmla="*/ 5477595 w 6128435"/>
              <a:gd name="connsiteY53" fmla="*/ 3250534 h 6858000"/>
              <a:gd name="connsiteX54" fmla="*/ 5532836 w 6128435"/>
              <a:gd name="connsiteY54" fmla="*/ 3353840 h 6858000"/>
              <a:gd name="connsiteX55" fmla="*/ 5561229 w 6128435"/>
              <a:gd name="connsiteY55" fmla="*/ 3395784 h 6858000"/>
              <a:gd name="connsiteX56" fmla="*/ 5589758 w 6128435"/>
              <a:gd name="connsiteY56" fmla="*/ 3506453 h 6858000"/>
              <a:gd name="connsiteX57" fmla="*/ 5596144 w 6128435"/>
              <a:gd name="connsiteY57" fmla="*/ 3534624 h 6858000"/>
              <a:gd name="connsiteX58" fmla="*/ 5597750 w 6128435"/>
              <a:gd name="connsiteY58" fmla="*/ 3534129 h 6858000"/>
              <a:gd name="connsiteX59" fmla="*/ 5599700 w 6128435"/>
              <a:gd name="connsiteY59" fmla="*/ 3547221 h 6858000"/>
              <a:gd name="connsiteX60" fmla="*/ 5615031 w 6128435"/>
              <a:gd name="connsiteY60" fmla="*/ 3557482 h 6858000"/>
              <a:gd name="connsiteX61" fmla="*/ 5618377 w 6128435"/>
              <a:gd name="connsiteY61" fmla="*/ 3588431 h 6858000"/>
              <a:gd name="connsiteX62" fmla="*/ 5612155 w 6128435"/>
              <a:gd name="connsiteY62" fmla="*/ 3589869 h 6858000"/>
              <a:gd name="connsiteX63" fmla="*/ 5620843 w 6128435"/>
              <a:gd name="connsiteY63" fmla="*/ 3606745 h 6858000"/>
              <a:gd name="connsiteX64" fmla="*/ 5655472 w 6128435"/>
              <a:gd name="connsiteY64" fmla="*/ 3678877 h 6858000"/>
              <a:gd name="connsiteX65" fmla="*/ 5680448 w 6128435"/>
              <a:gd name="connsiteY65" fmla="*/ 3717760 h 6858000"/>
              <a:gd name="connsiteX66" fmla="*/ 5683015 w 6128435"/>
              <a:gd name="connsiteY66" fmla="*/ 3762025 h 6858000"/>
              <a:gd name="connsiteX67" fmla="*/ 5696643 w 6128435"/>
              <a:gd name="connsiteY67" fmla="*/ 3773888 h 6858000"/>
              <a:gd name="connsiteX68" fmla="*/ 5699203 w 6128435"/>
              <a:gd name="connsiteY68" fmla="*/ 3775823 h 6858000"/>
              <a:gd name="connsiteX69" fmla="*/ 5704824 w 6128435"/>
              <a:gd name="connsiteY69" fmla="*/ 3785966 h 6858000"/>
              <a:gd name="connsiteX70" fmla="*/ 5712204 w 6128435"/>
              <a:gd name="connsiteY70" fmla="*/ 3785830 h 6858000"/>
              <a:gd name="connsiteX71" fmla="*/ 5724816 w 6128435"/>
              <a:gd name="connsiteY71" fmla="*/ 3798949 h 6858000"/>
              <a:gd name="connsiteX72" fmla="*/ 5733539 w 6128435"/>
              <a:gd name="connsiteY72" fmla="*/ 3818457 h 6858000"/>
              <a:gd name="connsiteX73" fmla="*/ 5768491 w 6128435"/>
              <a:gd name="connsiteY73" fmla="*/ 3914399 h 6858000"/>
              <a:gd name="connsiteX74" fmla="*/ 5793123 w 6128435"/>
              <a:gd name="connsiteY74" fmla="*/ 3969952 h 6858000"/>
              <a:gd name="connsiteX75" fmla="*/ 5808321 w 6128435"/>
              <a:gd name="connsiteY75" fmla="*/ 3988153 h 6858000"/>
              <a:gd name="connsiteX76" fmla="*/ 5825621 w 6128435"/>
              <a:gd name="connsiteY76" fmla="*/ 4015525 h 6858000"/>
              <a:gd name="connsiteX77" fmla="*/ 5860672 w 6128435"/>
              <a:gd name="connsiteY77" fmla="*/ 4061579 h 6858000"/>
              <a:gd name="connsiteX78" fmla="*/ 5872173 w 6128435"/>
              <a:gd name="connsiteY78" fmla="*/ 4088497 h 6858000"/>
              <a:gd name="connsiteX79" fmla="*/ 5883705 w 6128435"/>
              <a:gd name="connsiteY79" fmla="*/ 4101899 h 6858000"/>
              <a:gd name="connsiteX80" fmla="*/ 5885314 w 6128435"/>
              <a:gd name="connsiteY80" fmla="*/ 4108387 h 6858000"/>
              <a:gd name="connsiteX81" fmla="*/ 5894095 w 6128435"/>
              <a:gd name="connsiteY81" fmla="*/ 4128857 h 6858000"/>
              <a:gd name="connsiteX82" fmla="*/ 5898339 w 6128435"/>
              <a:gd name="connsiteY82" fmla="*/ 4140800 h 6858000"/>
              <a:gd name="connsiteX83" fmla="*/ 5899734 w 6128435"/>
              <a:gd name="connsiteY83" fmla="*/ 4145632 h 6858000"/>
              <a:gd name="connsiteX84" fmla="*/ 5903513 w 6128435"/>
              <a:gd name="connsiteY84" fmla="*/ 4187661 h 6858000"/>
              <a:gd name="connsiteX85" fmla="*/ 5917114 w 6128435"/>
              <a:gd name="connsiteY85" fmla="*/ 4213096 h 6858000"/>
              <a:gd name="connsiteX86" fmla="*/ 5921153 w 6128435"/>
              <a:gd name="connsiteY86" fmla="*/ 4236222 h 6858000"/>
              <a:gd name="connsiteX87" fmla="*/ 5924233 w 6128435"/>
              <a:gd name="connsiteY87" fmla="*/ 4242060 h 6858000"/>
              <a:gd name="connsiteX88" fmla="*/ 5928910 w 6128435"/>
              <a:gd name="connsiteY88" fmla="*/ 4300973 h 6858000"/>
              <a:gd name="connsiteX89" fmla="*/ 5939320 w 6128435"/>
              <a:gd name="connsiteY89" fmla="*/ 4340435 h 6858000"/>
              <a:gd name="connsiteX90" fmla="*/ 5946705 w 6128435"/>
              <a:gd name="connsiteY90" fmla="*/ 4428051 h 6858000"/>
              <a:gd name="connsiteX91" fmla="*/ 5949261 w 6128435"/>
              <a:gd name="connsiteY91" fmla="*/ 4449185 h 6858000"/>
              <a:gd name="connsiteX92" fmla="*/ 5957504 w 6128435"/>
              <a:gd name="connsiteY92" fmla="*/ 4465911 h 6858000"/>
              <a:gd name="connsiteX93" fmla="*/ 5964689 w 6128435"/>
              <a:gd name="connsiteY93" fmla="*/ 4468532 h 6858000"/>
              <a:gd name="connsiteX94" fmla="*/ 5967062 w 6128435"/>
              <a:gd name="connsiteY94" fmla="*/ 4479923 h 6858000"/>
              <a:gd name="connsiteX95" fmla="*/ 5968960 w 6128435"/>
              <a:gd name="connsiteY95" fmla="*/ 4482655 h 6858000"/>
              <a:gd name="connsiteX96" fmla="*/ 5978567 w 6128435"/>
              <a:gd name="connsiteY96" fmla="*/ 4498605 h 6858000"/>
              <a:gd name="connsiteX97" fmla="*/ 5980106 w 6128435"/>
              <a:gd name="connsiteY97" fmla="*/ 4585087 h 6858000"/>
              <a:gd name="connsiteX98" fmla="*/ 5998138 w 6128435"/>
              <a:gd name="connsiteY98" fmla="*/ 4697518 h 6858000"/>
              <a:gd name="connsiteX99" fmla="*/ 6013516 w 6128435"/>
              <a:gd name="connsiteY99" fmla="*/ 4786619 h 6858000"/>
              <a:gd name="connsiteX100" fmla="*/ 6025404 w 6128435"/>
              <a:gd name="connsiteY100" fmla="*/ 4858148 h 6858000"/>
              <a:gd name="connsiteX101" fmla="*/ 6007749 w 6128435"/>
              <a:gd name="connsiteY101" fmla="*/ 4964715 h 6858000"/>
              <a:gd name="connsiteX102" fmla="*/ 6005269 w 6128435"/>
              <a:gd name="connsiteY102" fmla="*/ 5150567 h 6858000"/>
              <a:gd name="connsiteX103" fmla="*/ 6001127 w 6128435"/>
              <a:gd name="connsiteY103" fmla="*/ 5164609 h 6858000"/>
              <a:gd name="connsiteX104" fmla="*/ 5996647 w 6128435"/>
              <a:gd name="connsiteY104" fmla="*/ 5185640 h 6858000"/>
              <a:gd name="connsiteX105" fmla="*/ 5998514 w 6128435"/>
              <a:gd name="connsiteY105" fmla="*/ 5189673 h 6858000"/>
              <a:gd name="connsiteX106" fmla="*/ 5995970 w 6128435"/>
              <a:gd name="connsiteY106" fmla="*/ 5221547 h 6858000"/>
              <a:gd name="connsiteX107" fmla="*/ 5997218 w 6128435"/>
              <a:gd name="connsiteY107" fmla="*/ 5222031 h 6858000"/>
              <a:gd name="connsiteX108" fmla="*/ 6002116 w 6128435"/>
              <a:gd name="connsiteY108" fmla="*/ 5231223 h 6858000"/>
              <a:gd name="connsiteX109" fmla="*/ 6008541 w 6128435"/>
              <a:gd name="connsiteY109" fmla="*/ 5248680 h 6858000"/>
              <a:gd name="connsiteX110" fmla="*/ 6039260 w 6128435"/>
              <a:gd name="connsiteY110" fmla="*/ 5289518 h 6858000"/>
              <a:gd name="connsiteX111" fmla="*/ 6036748 w 6128435"/>
              <a:gd name="connsiteY111" fmla="*/ 5322752 h 6858000"/>
              <a:gd name="connsiteX112" fmla="*/ 6036943 w 6128435"/>
              <a:gd name="connsiteY112" fmla="*/ 5329480 h 6858000"/>
              <a:gd name="connsiteX113" fmla="*/ 6037236 w 6128435"/>
              <a:gd name="connsiteY113" fmla="*/ 5329634 h 6858000"/>
              <a:gd name="connsiteX114" fmla="*/ 6038019 w 6128435"/>
              <a:gd name="connsiteY114" fmla="*/ 5336764 h 6858000"/>
              <a:gd name="connsiteX115" fmla="*/ 6037298 w 6128435"/>
              <a:gd name="connsiteY115" fmla="*/ 5341753 h 6858000"/>
              <a:gd name="connsiteX116" fmla="*/ 6037677 w 6128435"/>
              <a:gd name="connsiteY116" fmla="*/ 5354807 h 6858000"/>
              <a:gd name="connsiteX117" fmla="*/ 6039728 w 6128435"/>
              <a:gd name="connsiteY117" fmla="*/ 5359416 h 6858000"/>
              <a:gd name="connsiteX118" fmla="*/ 6043311 w 6128435"/>
              <a:gd name="connsiteY118" fmla="*/ 5361407 h 6858000"/>
              <a:gd name="connsiteX119" fmla="*/ 6042954 w 6128435"/>
              <a:gd name="connsiteY119" fmla="*/ 5362576 h 6858000"/>
              <a:gd name="connsiteX120" fmla="*/ 6053435 w 6128435"/>
              <a:gd name="connsiteY120" fmla="*/ 5387547 h 6858000"/>
              <a:gd name="connsiteX121" fmla="*/ 6065933 w 6128435"/>
              <a:gd name="connsiteY121" fmla="*/ 5443002 h 6858000"/>
              <a:gd name="connsiteX122" fmla="*/ 6068640 w 6128435"/>
              <a:gd name="connsiteY122" fmla="*/ 5474503 h 6858000"/>
              <a:gd name="connsiteX123" fmla="*/ 6080922 w 6128435"/>
              <a:gd name="connsiteY123" fmla="*/ 5561070 h 6858000"/>
              <a:gd name="connsiteX124" fmla="*/ 6096949 w 6128435"/>
              <a:gd name="connsiteY124" fmla="*/ 5648179 h 6858000"/>
              <a:gd name="connsiteX125" fmla="*/ 6125703 w 6128435"/>
              <a:gd name="connsiteY125" fmla="*/ 5692894 h 6858000"/>
              <a:gd name="connsiteX126" fmla="*/ 6126670 w 6128435"/>
              <a:gd name="connsiteY126" fmla="*/ 5697882 h 6858000"/>
              <a:gd name="connsiteX127" fmla="*/ 6124061 w 6128435"/>
              <a:gd name="connsiteY127" fmla="*/ 5710294 h 6858000"/>
              <a:gd name="connsiteX128" fmla="*/ 6122213 w 6128435"/>
              <a:gd name="connsiteY128" fmla="*/ 5714762 h 6858000"/>
              <a:gd name="connsiteX129" fmla="*/ 6121353 w 6128435"/>
              <a:gd name="connsiteY129" fmla="*/ 5721725 h 6858000"/>
              <a:gd name="connsiteX130" fmla="*/ 6121607 w 6128435"/>
              <a:gd name="connsiteY130" fmla="*/ 5721959 h 6858000"/>
              <a:gd name="connsiteX131" fmla="*/ 6120262 w 6128435"/>
              <a:gd name="connsiteY131" fmla="*/ 5728358 h 6858000"/>
              <a:gd name="connsiteX132" fmla="*/ 6110194 w 6128435"/>
              <a:gd name="connsiteY132" fmla="*/ 5758853 h 6858000"/>
              <a:gd name="connsiteX133" fmla="*/ 6127519 w 6128435"/>
              <a:gd name="connsiteY133" fmla="*/ 5865775 h 6858000"/>
              <a:gd name="connsiteX134" fmla="*/ 6128435 w 6128435"/>
              <a:gd name="connsiteY134" fmla="*/ 5870164 h 6858000"/>
              <a:gd name="connsiteX135" fmla="*/ 6119217 w 6128435"/>
              <a:gd name="connsiteY135" fmla="*/ 5888542 h 6858000"/>
              <a:gd name="connsiteX136" fmla="*/ 6115966 w 6128435"/>
              <a:gd name="connsiteY136" fmla="*/ 5898387 h 6858000"/>
              <a:gd name="connsiteX137" fmla="*/ 6111924 w 6128435"/>
              <a:gd name="connsiteY137" fmla="*/ 5900444 h 6858000"/>
              <a:gd name="connsiteX138" fmla="*/ 6108716 w 6128435"/>
              <a:gd name="connsiteY138" fmla="*/ 5915345 h 6858000"/>
              <a:gd name="connsiteX139" fmla="*/ 6109524 w 6128435"/>
              <a:gd name="connsiteY139" fmla="*/ 5917328 h 6858000"/>
              <a:gd name="connsiteX140" fmla="*/ 6102493 w 6128435"/>
              <a:gd name="connsiteY140" fmla="*/ 5928602 h 6858000"/>
              <a:gd name="connsiteX141" fmla="*/ 6056863 w 6128435"/>
              <a:gd name="connsiteY141" fmla="*/ 6000643 h 6858000"/>
              <a:gd name="connsiteX142" fmla="*/ 6045436 w 6128435"/>
              <a:gd name="connsiteY142" fmla="*/ 6124480 h 6858000"/>
              <a:gd name="connsiteX143" fmla="*/ 6030489 w 6128435"/>
              <a:gd name="connsiteY143" fmla="*/ 6317666 h 6858000"/>
              <a:gd name="connsiteX144" fmla="*/ 6007492 w 6128435"/>
              <a:gd name="connsiteY144" fmla="*/ 6440818 h 6858000"/>
              <a:gd name="connsiteX145" fmla="*/ 6009467 w 6128435"/>
              <a:gd name="connsiteY145" fmla="*/ 6487076 h 6858000"/>
              <a:gd name="connsiteX146" fmla="*/ 5995064 w 6128435"/>
              <a:gd name="connsiteY146" fmla="*/ 6540791 h 6858000"/>
              <a:gd name="connsiteX147" fmla="*/ 5996309 w 6128435"/>
              <a:gd name="connsiteY147" fmla="*/ 6543961 h 6858000"/>
              <a:gd name="connsiteX148" fmla="*/ 5996048 w 6128435"/>
              <a:gd name="connsiteY148" fmla="*/ 6555444 h 6858000"/>
              <a:gd name="connsiteX149" fmla="*/ 6002524 w 6128435"/>
              <a:gd name="connsiteY149" fmla="*/ 6560188 h 6858000"/>
              <a:gd name="connsiteX150" fmla="*/ 6006823 w 6128435"/>
              <a:gd name="connsiteY150" fmla="*/ 6578546 h 6858000"/>
              <a:gd name="connsiteX151" fmla="*/ 6004510 w 6128435"/>
              <a:gd name="connsiteY151" fmla="*/ 6599256 h 6858000"/>
              <a:gd name="connsiteX152" fmla="*/ 5986207 w 6128435"/>
              <a:gd name="connsiteY152" fmla="*/ 6695855 h 6858000"/>
              <a:gd name="connsiteX153" fmla="*/ 5979428 w 6128435"/>
              <a:gd name="connsiteY153" fmla="*/ 6754678 h 6858000"/>
              <a:gd name="connsiteX154" fmla="*/ 5983398 w 6128435"/>
              <a:gd name="connsiteY154" fmla="*/ 6778641 h 6858000"/>
              <a:gd name="connsiteX155" fmla="*/ 5984543 w 6128435"/>
              <a:gd name="connsiteY155" fmla="*/ 6811016 h 6858000"/>
              <a:gd name="connsiteX156" fmla="*/ 5981802 w 6128435"/>
              <a:gd name="connsiteY156" fmla="*/ 6838578 h 6858000"/>
              <a:gd name="connsiteX157" fmla="*/ 5979671 w 6128435"/>
              <a:gd name="connsiteY157" fmla="*/ 6858000 h 6858000"/>
              <a:gd name="connsiteX158" fmla="*/ 0 w 6128435"/>
              <a:gd name="connsiteY158" fmla="*/ 6858000 h 6858000"/>
              <a:gd name="connsiteX159" fmla="*/ 0 w 6128435"/>
              <a:gd name="connsiteY159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1505 w 6128435"/>
              <a:gd name="connsiteY51" fmla="*/ 3095286 h 6858000"/>
              <a:gd name="connsiteX52" fmla="*/ 5477595 w 6128435"/>
              <a:gd name="connsiteY52" fmla="*/ 3250534 h 6858000"/>
              <a:gd name="connsiteX53" fmla="*/ 5532836 w 6128435"/>
              <a:gd name="connsiteY53" fmla="*/ 3353840 h 6858000"/>
              <a:gd name="connsiteX54" fmla="*/ 5561229 w 6128435"/>
              <a:gd name="connsiteY54" fmla="*/ 3395784 h 6858000"/>
              <a:gd name="connsiteX55" fmla="*/ 5589758 w 6128435"/>
              <a:gd name="connsiteY55" fmla="*/ 3506453 h 6858000"/>
              <a:gd name="connsiteX56" fmla="*/ 5596144 w 6128435"/>
              <a:gd name="connsiteY56" fmla="*/ 3534624 h 6858000"/>
              <a:gd name="connsiteX57" fmla="*/ 5597750 w 6128435"/>
              <a:gd name="connsiteY57" fmla="*/ 3534129 h 6858000"/>
              <a:gd name="connsiteX58" fmla="*/ 5599700 w 6128435"/>
              <a:gd name="connsiteY58" fmla="*/ 3547221 h 6858000"/>
              <a:gd name="connsiteX59" fmla="*/ 5615031 w 6128435"/>
              <a:gd name="connsiteY59" fmla="*/ 3557482 h 6858000"/>
              <a:gd name="connsiteX60" fmla="*/ 5618377 w 6128435"/>
              <a:gd name="connsiteY60" fmla="*/ 3588431 h 6858000"/>
              <a:gd name="connsiteX61" fmla="*/ 5612155 w 6128435"/>
              <a:gd name="connsiteY61" fmla="*/ 3589869 h 6858000"/>
              <a:gd name="connsiteX62" fmla="*/ 5620843 w 6128435"/>
              <a:gd name="connsiteY62" fmla="*/ 3606745 h 6858000"/>
              <a:gd name="connsiteX63" fmla="*/ 5655472 w 6128435"/>
              <a:gd name="connsiteY63" fmla="*/ 3678877 h 6858000"/>
              <a:gd name="connsiteX64" fmla="*/ 5680448 w 6128435"/>
              <a:gd name="connsiteY64" fmla="*/ 3717760 h 6858000"/>
              <a:gd name="connsiteX65" fmla="*/ 5683015 w 6128435"/>
              <a:gd name="connsiteY65" fmla="*/ 3762025 h 6858000"/>
              <a:gd name="connsiteX66" fmla="*/ 5696643 w 6128435"/>
              <a:gd name="connsiteY66" fmla="*/ 3773888 h 6858000"/>
              <a:gd name="connsiteX67" fmla="*/ 5699203 w 6128435"/>
              <a:gd name="connsiteY67" fmla="*/ 3775823 h 6858000"/>
              <a:gd name="connsiteX68" fmla="*/ 5704824 w 6128435"/>
              <a:gd name="connsiteY68" fmla="*/ 3785966 h 6858000"/>
              <a:gd name="connsiteX69" fmla="*/ 5712204 w 6128435"/>
              <a:gd name="connsiteY69" fmla="*/ 3785830 h 6858000"/>
              <a:gd name="connsiteX70" fmla="*/ 5724816 w 6128435"/>
              <a:gd name="connsiteY70" fmla="*/ 3798949 h 6858000"/>
              <a:gd name="connsiteX71" fmla="*/ 5733539 w 6128435"/>
              <a:gd name="connsiteY71" fmla="*/ 3818457 h 6858000"/>
              <a:gd name="connsiteX72" fmla="*/ 5768491 w 6128435"/>
              <a:gd name="connsiteY72" fmla="*/ 3914399 h 6858000"/>
              <a:gd name="connsiteX73" fmla="*/ 5793123 w 6128435"/>
              <a:gd name="connsiteY73" fmla="*/ 3969952 h 6858000"/>
              <a:gd name="connsiteX74" fmla="*/ 5808321 w 6128435"/>
              <a:gd name="connsiteY74" fmla="*/ 3988153 h 6858000"/>
              <a:gd name="connsiteX75" fmla="*/ 5825621 w 6128435"/>
              <a:gd name="connsiteY75" fmla="*/ 4015525 h 6858000"/>
              <a:gd name="connsiteX76" fmla="*/ 5860672 w 6128435"/>
              <a:gd name="connsiteY76" fmla="*/ 4061579 h 6858000"/>
              <a:gd name="connsiteX77" fmla="*/ 5872173 w 6128435"/>
              <a:gd name="connsiteY77" fmla="*/ 4088497 h 6858000"/>
              <a:gd name="connsiteX78" fmla="*/ 5883705 w 6128435"/>
              <a:gd name="connsiteY78" fmla="*/ 4101899 h 6858000"/>
              <a:gd name="connsiteX79" fmla="*/ 5885314 w 6128435"/>
              <a:gd name="connsiteY79" fmla="*/ 4108387 h 6858000"/>
              <a:gd name="connsiteX80" fmla="*/ 5894095 w 6128435"/>
              <a:gd name="connsiteY80" fmla="*/ 4128857 h 6858000"/>
              <a:gd name="connsiteX81" fmla="*/ 5898339 w 6128435"/>
              <a:gd name="connsiteY81" fmla="*/ 4140800 h 6858000"/>
              <a:gd name="connsiteX82" fmla="*/ 5899734 w 6128435"/>
              <a:gd name="connsiteY82" fmla="*/ 4145632 h 6858000"/>
              <a:gd name="connsiteX83" fmla="*/ 5903513 w 6128435"/>
              <a:gd name="connsiteY83" fmla="*/ 4187661 h 6858000"/>
              <a:gd name="connsiteX84" fmla="*/ 5917114 w 6128435"/>
              <a:gd name="connsiteY84" fmla="*/ 4213096 h 6858000"/>
              <a:gd name="connsiteX85" fmla="*/ 5921153 w 6128435"/>
              <a:gd name="connsiteY85" fmla="*/ 4236222 h 6858000"/>
              <a:gd name="connsiteX86" fmla="*/ 5924233 w 6128435"/>
              <a:gd name="connsiteY86" fmla="*/ 4242060 h 6858000"/>
              <a:gd name="connsiteX87" fmla="*/ 5928910 w 6128435"/>
              <a:gd name="connsiteY87" fmla="*/ 4300973 h 6858000"/>
              <a:gd name="connsiteX88" fmla="*/ 5939320 w 6128435"/>
              <a:gd name="connsiteY88" fmla="*/ 4340435 h 6858000"/>
              <a:gd name="connsiteX89" fmla="*/ 5946705 w 6128435"/>
              <a:gd name="connsiteY89" fmla="*/ 4428051 h 6858000"/>
              <a:gd name="connsiteX90" fmla="*/ 5949261 w 6128435"/>
              <a:gd name="connsiteY90" fmla="*/ 4449185 h 6858000"/>
              <a:gd name="connsiteX91" fmla="*/ 5957504 w 6128435"/>
              <a:gd name="connsiteY91" fmla="*/ 4465911 h 6858000"/>
              <a:gd name="connsiteX92" fmla="*/ 5964689 w 6128435"/>
              <a:gd name="connsiteY92" fmla="*/ 4468532 h 6858000"/>
              <a:gd name="connsiteX93" fmla="*/ 5967062 w 6128435"/>
              <a:gd name="connsiteY93" fmla="*/ 4479923 h 6858000"/>
              <a:gd name="connsiteX94" fmla="*/ 5968960 w 6128435"/>
              <a:gd name="connsiteY94" fmla="*/ 4482655 h 6858000"/>
              <a:gd name="connsiteX95" fmla="*/ 5978567 w 6128435"/>
              <a:gd name="connsiteY95" fmla="*/ 4498605 h 6858000"/>
              <a:gd name="connsiteX96" fmla="*/ 5980106 w 6128435"/>
              <a:gd name="connsiteY96" fmla="*/ 4585087 h 6858000"/>
              <a:gd name="connsiteX97" fmla="*/ 5998138 w 6128435"/>
              <a:gd name="connsiteY97" fmla="*/ 4697518 h 6858000"/>
              <a:gd name="connsiteX98" fmla="*/ 6013516 w 6128435"/>
              <a:gd name="connsiteY98" fmla="*/ 4786619 h 6858000"/>
              <a:gd name="connsiteX99" fmla="*/ 6025404 w 6128435"/>
              <a:gd name="connsiteY99" fmla="*/ 4858148 h 6858000"/>
              <a:gd name="connsiteX100" fmla="*/ 6007749 w 6128435"/>
              <a:gd name="connsiteY100" fmla="*/ 4964715 h 6858000"/>
              <a:gd name="connsiteX101" fmla="*/ 6005269 w 6128435"/>
              <a:gd name="connsiteY101" fmla="*/ 5150567 h 6858000"/>
              <a:gd name="connsiteX102" fmla="*/ 6001127 w 6128435"/>
              <a:gd name="connsiteY102" fmla="*/ 5164609 h 6858000"/>
              <a:gd name="connsiteX103" fmla="*/ 5996647 w 6128435"/>
              <a:gd name="connsiteY103" fmla="*/ 5185640 h 6858000"/>
              <a:gd name="connsiteX104" fmla="*/ 5998514 w 6128435"/>
              <a:gd name="connsiteY104" fmla="*/ 5189673 h 6858000"/>
              <a:gd name="connsiteX105" fmla="*/ 5995970 w 6128435"/>
              <a:gd name="connsiteY105" fmla="*/ 5221547 h 6858000"/>
              <a:gd name="connsiteX106" fmla="*/ 5997218 w 6128435"/>
              <a:gd name="connsiteY106" fmla="*/ 5222031 h 6858000"/>
              <a:gd name="connsiteX107" fmla="*/ 6002116 w 6128435"/>
              <a:gd name="connsiteY107" fmla="*/ 5231223 h 6858000"/>
              <a:gd name="connsiteX108" fmla="*/ 6008541 w 6128435"/>
              <a:gd name="connsiteY108" fmla="*/ 5248680 h 6858000"/>
              <a:gd name="connsiteX109" fmla="*/ 6039260 w 6128435"/>
              <a:gd name="connsiteY109" fmla="*/ 5289518 h 6858000"/>
              <a:gd name="connsiteX110" fmla="*/ 6036748 w 6128435"/>
              <a:gd name="connsiteY110" fmla="*/ 5322752 h 6858000"/>
              <a:gd name="connsiteX111" fmla="*/ 6036943 w 6128435"/>
              <a:gd name="connsiteY111" fmla="*/ 5329480 h 6858000"/>
              <a:gd name="connsiteX112" fmla="*/ 6037236 w 6128435"/>
              <a:gd name="connsiteY112" fmla="*/ 5329634 h 6858000"/>
              <a:gd name="connsiteX113" fmla="*/ 6038019 w 6128435"/>
              <a:gd name="connsiteY113" fmla="*/ 5336764 h 6858000"/>
              <a:gd name="connsiteX114" fmla="*/ 6037298 w 6128435"/>
              <a:gd name="connsiteY114" fmla="*/ 5341753 h 6858000"/>
              <a:gd name="connsiteX115" fmla="*/ 6037677 w 6128435"/>
              <a:gd name="connsiteY115" fmla="*/ 5354807 h 6858000"/>
              <a:gd name="connsiteX116" fmla="*/ 6039728 w 6128435"/>
              <a:gd name="connsiteY116" fmla="*/ 5359416 h 6858000"/>
              <a:gd name="connsiteX117" fmla="*/ 6043311 w 6128435"/>
              <a:gd name="connsiteY117" fmla="*/ 5361407 h 6858000"/>
              <a:gd name="connsiteX118" fmla="*/ 6042954 w 6128435"/>
              <a:gd name="connsiteY118" fmla="*/ 5362576 h 6858000"/>
              <a:gd name="connsiteX119" fmla="*/ 6053435 w 6128435"/>
              <a:gd name="connsiteY119" fmla="*/ 5387547 h 6858000"/>
              <a:gd name="connsiteX120" fmla="*/ 6065933 w 6128435"/>
              <a:gd name="connsiteY120" fmla="*/ 5443002 h 6858000"/>
              <a:gd name="connsiteX121" fmla="*/ 6068640 w 6128435"/>
              <a:gd name="connsiteY121" fmla="*/ 5474503 h 6858000"/>
              <a:gd name="connsiteX122" fmla="*/ 6080922 w 6128435"/>
              <a:gd name="connsiteY122" fmla="*/ 5561070 h 6858000"/>
              <a:gd name="connsiteX123" fmla="*/ 6096949 w 6128435"/>
              <a:gd name="connsiteY123" fmla="*/ 5648179 h 6858000"/>
              <a:gd name="connsiteX124" fmla="*/ 6125703 w 6128435"/>
              <a:gd name="connsiteY124" fmla="*/ 5692894 h 6858000"/>
              <a:gd name="connsiteX125" fmla="*/ 6126670 w 6128435"/>
              <a:gd name="connsiteY125" fmla="*/ 5697882 h 6858000"/>
              <a:gd name="connsiteX126" fmla="*/ 6124061 w 6128435"/>
              <a:gd name="connsiteY126" fmla="*/ 5710294 h 6858000"/>
              <a:gd name="connsiteX127" fmla="*/ 6122213 w 6128435"/>
              <a:gd name="connsiteY127" fmla="*/ 5714762 h 6858000"/>
              <a:gd name="connsiteX128" fmla="*/ 6121353 w 6128435"/>
              <a:gd name="connsiteY128" fmla="*/ 5721725 h 6858000"/>
              <a:gd name="connsiteX129" fmla="*/ 6121607 w 6128435"/>
              <a:gd name="connsiteY129" fmla="*/ 5721959 h 6858000"/>
              <a:gd name="connsiteX130" fmla="*/ 6120262 w 6128435"/>
              <a:gd name="connsiteY130" fmla="*/ 5728358 h 6858000"/>
              <a:gd name="connsiteX131" fmla="*/ 6110194 w 6128435"/>
              <a:gd name="connsiteY131" fmla="*/ 5758853 h 6858000"/>
              <a:gd name="connsiteX132" fmla="*/ 6127519 w 6128435"/>
              <a:gd name="connsiteY132" fmla="*/ 5865775 h 6858000"/>
              <a:gd name="connsiteX133" fmla="*/ 6128435 w 6128435"/>
              <a:gd name="connsiteY133" fmla="*/ 5870164 h 6858000"/>
              <a:gd name="connsiteX134" fmla="*/ 6119217 w 6128435"/>
              <a:gd name="connsiteY134" fmla="*/ 5888542 h 6858000"/>
              <a:gd name="connsiteX135" fmla="*/ 6115966 w 6128435"/>
              <a:gd name="connsiteY135" fmla="*/ 5898387 h 6858000"/>
              <a:gd name="connsiteX136" fmla="*/ 6111924 w 6128435"/>
              <a:gd name="connsiteY136" fmla="*/ 5900444 h 6858000"/>
              <a:gd name="connsiteX137" fmla="*/ 6108716 w 6128435"/>
              <a:gd name="connsiteY137" fmla="*/ 5915345 h 6858000"/>
              <a:gd name="connsiteX138" fmla="*/ 6109524 w 6128435"/>
              <a:gd name="connsiteY138" fmla="*/ 5917328 h 6858000"/>
              <a:gd name="connsiteX139" fmla="*/ 6102493 w 6128435"/>
              <a:gd name="connsiteY139" fmla="*/ 5928602 h 6858000"/>
              <a:gd name="connsiteX140" fmla="*/ 6056863 w 6128435"/>
              <a:gd name="connsiteY140" fmla="*/ 6000643 h 6858000"/>
              <a:gd name="connsiteX141" fmla="*/ 6045436 w 6128435"/>
              <a:gd name="connsiteY141" fmla="*/ 6124480 h 6858000"/>
              <a:gd name="connsiteX142" fmla="*/ 6030489 w 6128435"/>
              <a:gd name="connsiteY142" fmla="*/ 6317666 h 6858000"/>
              <a:gd name="connsiteX143" fmla="*/ 6007492 w 6128435"/>
              <a:gd name="connsiteY143" fmla="*/ 6440818 h 6858000"/>
              <a:gd name="connsiteX144" fmla="*/ 6009467 w 6128435"/>
              <a:gd name="connsiteY144" fmla="*/ 6487076 h 6858000"/>
              <a:gd name="connsiteX145" fmla="*/ 5995064 w 6128435"/>
              <a:gd name="connsiteY145" fmla="*/ 6540791 h 6858000"/>
              <a:gd name="connsiteX146" fmla="*/ 5996309 w 6128435"/>
              <a:gd name="connsiteY146" fmla="*/ 6543961 h 6858000"/>
              <a:gd name="connsiteX147" fmla="*/ 5996048 w 6128435"/>
              <a:gd name="connsiteY147" fmla="*/ 6555444 h 6858000"/>
              <a:gd name="connsiteX148" fmla="*/ 6002524 w 6128435"/>
              <a:gd name="connsiteY148" fmla="*/ 6560188 h 6858000"/>
              <a:gd name="connsiteX149" fmla="*/ 6006823 w 6128435"/>
              <a:gd name="connsiteY149" fmla="*/ 6578546 h 6858000"/>
              <a:gd name="connsiteX150" fmla="*/ 6004510 w 6128435"/>
              <a:gd name="connsiteY150" fmla="*/ 6599256 h 6858000"/>
              <a:gd name="connsiteX151" fmla="*/ 5986207 w 6128435"/>
              <a:gd name="connsiteY151" fmla="*/ 6695855 h 6858000"/>
              <a:gd name="connsiteX152" fmla="*/ 5979428 w 6128435"/>
              <a:gd name="connsiteY152" fmla="*/ 6754678 h 6858000"/>
              <a:gd name="connsiteX153" fmla="*/ 5983398 w 6128435"/>
              <a:gd name="connsiteY153" fmla="*/ 6778641 h 6858000"/>
              <a:gd name="connsiteX154" fmla="*/ 5984543 w 6128435"/>
              <a:gd name="connsiteY154" fmla="*/ 6811016 h 6858000"/>
              <a:gd name="connsiteX155" fmla="*/ 5981802 w 6128435"/>
              <a:gd name="connsiteY155" fmla="*/ 6838578 h 6858000"/>
              <a:gd name="connsiteX156" fmla="*/ 5979671 w 6128435"/>
              <a:gd name="connsiteY156" fmla="*/ 6858000 h 6858000"/>
              <a:gd name="connsiteX157" fmla="*/ 0 w 6128435"/>
              <a:gd name="connsiteY157" fmla="*/ 6858000 h 6858000"/>
              <a:gd name="connsiteX158" fmla="*/ 0 w 6128435"/>
              <a:gd name="connsiteY158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1505 w 6128435"/>
              <a:gd name="connsiteY51" fmla="*/ 3095286 h 6858000"/>
              <a:gd name="connsiteX52" fmla="*/ 5532836 w 6128435"/>
              <a:gd name="connsiteY52" fmla="*/ 3353840 h 6858000"/>
              <a:gd name="connsiteX53" fmla="*/ 5561229 w 6128435"/>
              <a:gd name="connsiteY53" fmla="*/ 3395784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11924 w 6128435"/>
              <a:gd name="connsiteY135" fmla="*/ 5900444 h 6858000"/>
              <a:gd name="connsiteX136" fmla="*/ 6108716 w 6128435"/>
              <a:gd name="connsiteY136" fmla="*/ 5915345 h 6858000"/>
              <a:gd name="connsiteX137" fmla="*/ 6109524 w 6128435"/>
              <a:gd name="connsiteY137" fmla="*/ 5917328 h 6858000"/>
              <a:gd name="connsiteX138" fmla="*/ 6102493 w 6128435"/>
              <a:gd name="connsiteY138" fmla="*/ 5928602 h 6858000"/>
              <a:gd name="connsiteX139" fmla="*/ 6056863 w 6128435"/>
              <a:gd name="connsiteY139" fmla="*/ 6000643 h 6858000"/>
              <a:gd name="connsiteX140" fmla="*/ 6045436 w 6128435"/>
              <a:gd name="connsiteY140" fmla="*/ 6124480 h 6858000"/>
              <a:gd name="connsiteX141" fmla="*/ 6030489 w 6128435"/>
              <a:gd name="connsiteY141" fmla="*/ 6317666 h 6858000"/>
              <a:gd name="connsiteX142" fmla="*/ 6007492 w 6128435"/>
              <a:gd name="connsiteY142" fmla="*/ 6440818 h 6858000"/>
              <a:gd name="connsiteX143" fmla="*/ 6009467 w 6128435"/>
              <a:gd name="connsiteY143" fmla="*/ 6487076 h 6858000"/>
              <a:gd name="connsiteX144" fmla="*/ 5995064 w 6128435"/>
              <a:gd name="connsiteY144" fmla="*/ 6540791 h 6858000"/>
              <a:gd name="connsiteX145" fmla="*/ 5996309 w 6128435"/>
              <a:gd name="connsiteY145" fmla="*/ 6543961 h 6858000"/>
              <a:gd name="connsiteX146" fmla="*/ 5996048 w 6128435"/>
              <a:gd name="connsiteY146" fmla="*/ 6555444 h 6858000"/>
              <a:gd name="connsiteX147" fmla="*/ 6002524 w 6128435"/>
              <a:gd name="connsiteY147" fmla="*/ 6560188 h 6858000"/>
              <a:gd name="connsiteX148" fmla="*/ 6006823 w 6128435"/>
              <a:gd name="connsiteY148" fmla="*/ 6578546 h 6858000"/>
              <a:gd name="connsiteX149" fmla="*/ 6004510 w 6128435"/>
              <a:gd name="connsiteY149" fmla="*/ 6599256 h 6858000"/>
              <a:gd name="connsiteX150" fmla="*/ 5986207 w 6128435"/>
              <a:gd name="connsiteY150" fmla="*/ 6695855 h 6858000"/>
              <a:gd name="connsiteX151" fmla="*/ 5979428 w 6128435"/>
              <a:gd name="connsiteY151" fmla="*/ 6754678 h 6858000"/>
              <a:gd name="connsiteX152" fmla="*/ 5983398 w 6128435"/>
              <a:gd name="connsiteY152" fmla="*/ 6778641 h 6858000"/>
              <a:gd name="connsiteX153" fmla="*/ 5984543 w 6128435"/>
              <a:gd name="connsiteY153" fmla="*/ 6811016 h 6858000"/>
              <a:gd name="connsiteX154" fmla="*/ 5981802 w 6128435"/>
              <a:gd name="connsiteY154" fmla="*/ 6838578 h 6858000"/>
              <a:gd name="connsiteX155" fmla="*/ 5979671 w 6128435"/>
              <a:gd name="connsiteY155" fmla="*/ 6858000 h 6858000"/>
              <a:gd name="connsiteX156" fmla="*/ 0 w 6128435"/>
              <a:gd name="connsiteY156" fmla="*/ 6858000 h 6858000"/>
              <a:gd name="connsiteX157" fmla="*/ 0 w 6128435"/>
              <a:gd name="connsiteY15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1505 w 6128435"/>
              <a:gd name="connsiteY51" fmla="*/ 3095286 h 6858000"/>
              <a:gd name="connsiteX52" fmla="*/ 5516007 w 6128435"/>
              <a:gd name="connsiteY52" fmla="*/ 3258473 h 6858000"/>
              <a:gd name="connsiteX53" fmla="*/ 5561229 w 6128435"/>
              <a:gd name="connsiteY53" fmla="*/ 3395784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11924 w 6128435"/>
              <a:gd name="connsiteY135" fmla="*/ 5900444 h 6858000"/>
              <a:gd name="connsiteX136" fmla="*/ 6108716 w 6128435"/>
              <a:gd name="connsiteY136" fmla="*/ 5915345 h 6858000"/>
              <a:gd name="connsiteX137" fmla="*/ 6109524 w 6128435"/>
              <a:gd name="connsiteY137" fmla="*/ 5917328 h 6858000"/>
              <a:gd name="connsiteX138" fmla="*/ 6102493 w 6128435"/>
              <a:gd name="connsiteY138" fmla="*/ 5928602 h 6858000"/>
              <a:gd name="connsiteX139" fmla="*/ 6056863 w 6128435"/>
              <a:gd name="connsiteY139" fmla="*/ 6000643 h 6858000"/>
              <a:gd name="connsiteX140" fmla="*/ 6045436 w 6128435"/>
              <a:gd name="connsiteY140" fmla="*/ 6124480 h 6858000"/>
              <a:gd name="connsiteX141" fmla="*/ 6030489 w 6128435"/>
              <a:gd name="connsiteY141" fmla="*/ 6317666 h 6858000"/>
              <a:gd name="connsiteX142" fmla="*/ 6007492 w 6128435"/>
              <a:gd name="connsiteY142" fmla="*/ 6440818 h 6858000"/>
              <a:gd name="connsiteX143" fmla="*/ 6009467 w 6128435"/>
              <a:gd name="connsiteY143" fmla="*/ 6487076 h 6858000"/>
              <a:gd name="connsiteX144" fmla="*/ 5995064 w 6128435"/>
              <a:gd name="connsiteY144" fmla="*/ 6540791 h 6858000"/>
              <a:gd name="connsiteX145" fmla="*/ 5996309 w 6128435"/>
              <a:gd name="connsiteY145" fmla="*/ 6543961 h 6858000"/>
              <a:gd name="connsiteX146" fmla="*/ 5996048 w 6128435"/>
              <a:gd name="connsiteY146" fmla="*/ 6555444 h 6858000"/>
              <a:gd name="connsiteX147" fmla="*/ 6002524 w 6128435"/>
              <a:gd name="connsiteY147" fmla="*/ 6560188 h 6858000"/>
              <a:gd name="connsiteX148" fmla="*/ 6006823 w 6128435"/>
              <a:gd name="connsiteY148" fmla="*/ 6578546 h 6858000"/>
              <a:gd name="connsiteX149" fmla="*/ 6004510 w 6128435"/>
              <a:gd name="connsiteY149" fmla="*/ 6599256 h 6858000"/>
              <a:gd name="connsiteX150" fmla="*/ 5986207 w 6128435"/>
              <a:gd name="connsiteY150" fmla="*/ 6695855 h 6858000"/>
              <a:gd name="connsiteX151" fmla="*/ 5979428 w 6128435"/>
              <a:gd name="connsiteY151" fmla="*/ 6754678 h 6858000"/>
              <a:gd name="connsiteX152" fmla="*/ 5983398 w 6128435"/>
              <a:gd name="connsiteY152" fmla="*/ 6778641 h 6858000"/>
              <a:gd name="connsiteX153" fmla="*/ 5984543 w 6128435"/>
              <a:gd name="connsiteY153" fmla="*/ 6811016 h 6858000"/>
              <a:gd name="connsiteX154" fmla="*/ 5981802 w 6128435"/>
              <a:gd name="connsiteY154" fmla="*/ 6838578 h 6858000"/>
              <a:gd name="connsiteX155" fmla="*/ 5979671 w 6128435"/>
              <a:gd name="connsiteY155" fmla="*/ 6858000 h 6858000"/>
              <a:gd name="connsiteX156" fmla="*/ 0 w 6128435"/>
              <a:gd name="connsiteY156" fmla="*/ 6858000 h 6858000"/>
              <a:gd name="connsiteX157" fmla="*/ 0 w 6128435"/>
              <a:gd name="connsiteY15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1505 w 6128435"/>
              <a:gd name="connsiteY51" fmla="*/ 3095286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11924 w 6128435"/>
              <a:gd name="connsiteY135" fmla="*/ 5900444 h 6858000"/>
              <a:gd name="connsiteX136" fmla="*/ 6108716 w 6128435"/>
              <a:gd name="connsiteY136" fmla="*/ 5915345 h 6858000"/>
              <a:gd name="connsiteX137" fmla="*/ 6109524 w 6128435"/>
              <a:gd name="connsiteY137" fmla="*/ 5917328 h 6858000"/>
              <a:gd name="connsiteX138" fmla="*/ 6102493 w 6128435"/>
              <a:gd name="connsiteY138" fmla="*/ 5928602 h 6858000"/>
              <a:gd name="connsiteX139" fmla="*/ 6056863 w 6128435"/>
              <a:gd name="connsiteY139" fmla="*/ 6000643 h 6858000"/>
              <a:gd name="connsiteX140" fmla="*/ 6045436 w 6128435"/>
              <a:gd name="connsiteY140" fmla="*/ 6124480 h 6858000"/>
              <a:gd name="connsiteX141" fmla="*/ 6030489 w 6128435"/>
              <a:gd name="connsiteY141" fmla="*/ 6317666 h 6858000"/>
              <a:gd name="connsiteX142" fmla="*/ 6007492 w 6128435"/>
              <a:gd name="connsiteY142" fmla="*/ 6440818 h 6858000"/>
              <a:gd name="connsiteX143" fmla="*/ 6009467 w 6128435"/>
              <a:gd name="connsiteY143" fmla="*/ 6487076 h 6858000"/>
              <a:gd name="connsiteX144" fmla="*/ 5995064 w 6128435"/>
              <a:gd name="connsiteY144" fmla="*/ 6540791 h 6858000"/>
              <a:gd name="connsiteX145" fmla="*/ 5996309 w 6128435"/>
              <a:gd name="connsiteY145" fmla="*/ 6543961 h 6858000"/>
              <a:gd name="connsiteX146" fmla="*/ 5996048 w 6128435"/>
              <a:gd name="connsiteY146" fmla="*/ 6555444 h 6858000"/>
              <a:gd name="connsiteX147" fmla="*/ 6002524 w 6128435"/>
              <a:gd name="connsiteY147" fmla="*/ 6560188 h 6858000"/>
              <a:gd name="connsiteX148" fmla="*/ 6006823 w 6128435"/>
              <a:gd name="connsiteY148" fmla="*/ 6578546 h 6858000"/>
              <a:gd name="connsiteX149" fmla="*/ 6004510 w 6128435"/>
              <a:gd name="connsiteY149" fmla="*/ 6599256 h 6858000"/>
              <a:gd name="connsiteX150" fmla="*/ 5986207 w 6128435"/>
              <a:gd name="connsiteY150" fmla="*/ 6695855 h 6858000"/>
              <a:gd name="connsiteX151" fmla="*/ 5979428 w 6128435"/>
              <a:gd name="connsiteY151" fmla="*/ 6754678 h 6858000"/>
              <a:gd name="connsiteX152" fmla="*/ 5983398 w 6128435"/>
              <a:gd name="connsiteY152" fmla="*/ 6778641 h 6858000"/>
              <a:gd name="connsiteX153" fmla="*/ 5984543 w 6128435"/>
              <a:gd name="connsiteY153" fmla="*/ 6811016 h 6858000"/>
              <a:gd name="connsiteX154" fmla="*/ 5981802 w 6128435"/>
              <a:gd name="connsiteY154" fmla="*/ 6838578 h 6858000"/>
              <a:gd name="connsiteX155" fmla="*/ 5979671 w 6128435"/>
              <a:gd name="connsiteY155" fmla="*/ 6858000 h 6858000"/>
              <a:gd name="connsiteX156" fmla="*/ 0 w 6128435"/>
              <a:gd name="connsiteY156" fmla="*/ 6858000 h 6858000"/>
              <a:gd name="connsiteX157" fmla="*/ 0 w 6128435"/>
              <a:gd name="connsiteY15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503944 w 6128435"/>
              <a:gd name="connsiteY51" fmla="*/ 3123335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11924 w 6128435"/>
              <a:gd name="connsiteY135" fmla="*/ 5900444 h 6858000"/>
              <a:gd name="connsiteX136" fmla="*/ 6108716 w 6128435"/>
              <a:gd name="connsiteY136" fmla="*/ 5915345 h 6858000"/>
              <a:gd name="connsiteX137" fmla="*/ 6109524 w 6128435"/>
              <a:gd name="connsiteY137" fmla="*/ 5917328 h 6858000"/>
              <a:gd name="connsiteX138" fmla="*/ 6102493 w 6128435"/>
              <a:gd name="connsiteY138" fmla="*/ 5928602 h 6858000"/>
              <a:gd name="connsiteX139" fmla="*/ 6056863 w 6128435"/>
              <a:gd name="connsiteY139" fmla="*/ 6000643 h 6858000"/>
              <a:gd name="connsiteX140" fmla="*/ 6045436 w 6128435"/>
              <a:gd name="connsiteY140" fmla="*/ 6124480 h 6858000"/>
              <a:gd name="connsiteX141" fmla="*/ 6030489 w 6128435"/>
              <a:gd name="connsiteY141" fmla="*/ 6317666 h 6858000"/>
              <a:gd name="connsiteX142" fmla="*/ 6007492 w 6128435"/>
              <a:gd name="connsiteY142" fmla="*/ 6440818 h 6858000"/>
              <a:gd name="connsiteX143" fmla="*/ 6009467 w 6128435"/>
              <a:gd name="connsiteY143" fmla="*/ 6487076 h 6858000"/>
              <a:gd name="connsiteX144" fmla="*/ 5995064 w 6128435"/>
              <a:gd name="connsiteY144" fmla="*/ 6540791 h 6858000"/>
              <a:gd name="connsiteX145" fmla="*/ 5996309 w 6128435"/>
              <a:gd name="connsiteY145" fmla="*/ 6543961 h 6858000"/>
              <a:gd name="connsiteX146" fmla="*/ 5996048 w 6128435"/>
              <a:gd name="connsiteY146" fmla="*/ 6555444 h 6858000"/>
              <a:gd name="connsiteX147" fmla="*/ 6002524 w 6128435"/>
              <a:gd name="connsiteY147" fmla="*/ 6560188 h 6858000"/>
              <a:gd name="connsiteX148" fmla="*/ 6006823 w 6128435"/>
              <a:gd name="connsiteY148" fmla="*/ 6578546 h 6858000"/>
              <a:gd name="connsiteX149" fmla="*/ 6004510 w 6128435"/>
              <a:gd name="connsiteY149" fmla="*/ 6599256 h 6858000"/>
              <a:gd name="connsiteX150" fmla="*/ 5986207 w 6128435"/>
              <a:gd name="connsiteY150" fmla="*/ 6695855 h 6858000"/>
              <a:gd name="connsiteX151" fmla="*/ 5979428 w 6128435"/>
              <a:gd name="connsiteY151" fmla="*/ 6754678 h 6858000"/>
              <a:gd name="connsiteX152" fmla="*/ 5983398 w 6128435"/>
              <a:gd name="connsiteY152" fmla="*/ 6778641 h 6858000"/>
              <a:gd name="connsiteX153" fmla="*/ 5984543 w 6128435"/>
              <a:gd name="connsiteY153" fmla="*/ 6811016 h 6858000"/>
              <a:gd name="connsiteX154" fmla="*/ 5981802 w 6128435"/>
              <a:gd name="connsiteY154" fmla="*/ 6838578 h 6858000"/>
              <a:gd name="connsiteX155" fmla="*/ 5979671 w 6128435"/>
              <a:gd name="connsiteY155" fmla="*/ 6858000 h 6858000"/>
              <a:gd name="connsiteX156" fmla="*/ 0 w 6128435"/>
              <a:gd name="connsiteY156" fmla="*/ 6858000 h 6858000"/>
              <a:gd name="connsiteX157" fmla="*/ 0 w 6128435"/>
              <a:gd name="connsiteY15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503944 w 6128435"/>
              <a:gd name="connsiteY51" fmla="*/ 3123335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08716 w 6128435"/>
              <a:gd name="connsiteY135" fmla="*/ 5915345 h 6858000"/>
              <a:gd name="connsiteX136" fmla="*/ 6109524 w 6128435"/>
              <a:gd name="connsiteY136" fmla="*/ 5917328 h 6858000"/>
              <a:gd name="connsiteX137" fmla="*/ 6102493 w 6128435"/>
              <a:gd name="connsiteY137" fmla="*/ 5928602 h 6858000"/>
              <a:gd name="connsiteX138" fmla="*/ 6056863 w 6128435"/>
              <a:gd name="connsiteY138" fmla="*/ 6000643 h 6858000"/>
              <a:gd name="connsiteX139" fmla="*/ 6045436 w 6128435"/>
              <a:gd name="connsiteY139" fmla="*/ 6124480 h 6858000"/>
              <a:gd name="connsiteX140" fmla="*/ 6030489 w 6128435"/>
              <a:gd name="connsiteY140" fmla="*/ 6317666 h 6858000"/>
              <a:gd name="connsiteX141" fmla="*/ 6007492 w 6128435"/>
              <a:gd name="connsiteY141" fmla="*/ 6440818 h 6858000"/>
              <a:gd name="connsiteX142" fmla="*/ 6009467 w 6128435"/>
              <a:gd name="connsiteY142" fmla="*/ 6487076 h 6858000"/>
              <a:gd name="connsiteX143" fmla="*/ 5995064 w 6128435"/>
              <a:gd name="connsiteY143" fmla="*/ 6540791 h 6858000"/>
              <a:gd name="connsiteX144" fmla="*/ 5996309 w 6128435"/>
              <a:gd name="connsiteY144" fmla="*/ 6543961 h 6858000"/>
              <a:gd name="connsiteX145" fmla="*/ 5996048 w 6128435"/>
              <a:gd name="connsiteY145" fmla="*/ 6555444 h 6858000"/>
              <a:gd name="connsiteX146" fmla="*/ 6002524 w 6128435"/>
              <a:gd name="connsiteY146" fmla="*/ 6560188 h 6858000"/>
              <a:gd name="connsiteX147" fmla="*/ 6006823 w 6128435"/>
              <a:gd name="connsiteY147" fmla="*/ 6578546 h 6858000"/>
              <a:gd name="connsiteX148" fmla="*/ 6004510 w 6128435"/>
              <a:gd name="connsiteY148" fmla="*/ 6599256 h 6858000"/>
              <a:gd name="connsiteX149" fmla="*/ 5986207 w 6128435"/>
              <a:gd name="connsiteY149" fmla="*/ 6695855 h 6858000"/>
              <a:gd name="connsiteX150" fmla="*/ 5979428 w 6128435"/>
              <a:gd name="connsiteY150" fmla="*/ 6754678 h 6858000"/>
              <a:gd name="connsiteX151" fmla="*/ 5983398 w 6128435"/>
              <a:gd name="connsiteY151" fmla="*/ 6778641 h 6858000"/>
              <a:gd name="connsiteX152" fmla="*/ 5984543 w 6128435"/>
              <a:gd name="connsiteY152" fmla="*/ 6811016 h 6858000"/>
              <a:gd name="connsiteX153" fmla="*/ 5981802 w 6128435"/>
              <a:gd name="connsiteY153" fmla="*/ 6838578 h 6858000"/>
              <a:gd name="connsiteX154" fmla="*/ 5979671 w 6128435"/>
              <a:gd name="connsiteY154" fmla="*/ 6858000 h 6858000"/>
              <a:gd name="connsiteX155" fmla="*/ 0 w 6128435"/>
              <a:gd name="connsiteY155" fmla="*/ 6858000 h 6858000"/>
              <a:gd name="connsiteX156" fmla="*/ 0 w 6128435"/>
              <a:gd name="connsiteY156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503944 w 6128435"/>
              <a:gd name="connsiteY51" fmla="*/ 3123335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08716 w 6128435"/>
              <a:gd name="connsiteY135" fmla="*/ 5915345 h 6858000"/>
              <a:gd name="connsiteX136" fmla="*/ 6102493 w 6128435"/>
              <a:gd name="connsiteY136" fmla="*/ 5928602 h 6858000"/>
              <a:gd name="connsiteX137" fmla="*/ 6056863 w 6128435"/>
              <a:gd name="connsiteY137" fmla="*/ 6000643 h 6858000"/>
              <a:gd name="connsiteX138" fmla="*/ 6045436 w 6128435"/>
              <a:gd name="connsiteY138" fmla="*/ 6124480 h 6858000"/>
              <a:gd name="connsiteX139" fmla="*/ 6030489 w 6128435"/>
              <a:gd name="connsiteY139" fmla="*/ 6317666 h 6858000"/>
              <a:gd name="connsiteX140" fmla="*/ 6007492 w 6128435"/>
              <a:gd name="connsiteY140" fmla="*/ 6440818 h 6858000"/>
              <a:gd name="connsiteX141" fmla="*/ 6009467 w 6128435"/>
              <a:gd name="connsiteY141" fmla="*/ 6487076 h 6858000"/>
              <a:gd name="connsiteX142" fmla="*/ 5995064 w 6128435"/>
              <a:gd name="connsiteY142" fmla="*/ 6540791 h 6858000"/>
              <a:gd name="connsiteX143" fmla="*/ 5996309 w 6128435"/>
              <a:gd name="connsiteY143" fmla="*/ 6543961 h 6858000"/>
              <a:gd name="connsiteX144" fmla="*/ 5996048 w 6128435"/>
              <a:gd name="connsiteY144" fmla="*/ 6555444 h 6858000"/>
              <a:gd name="connsiteX145" fmla="*/ 6002524 w 6128435"/>
              <a:gd name="connsiteY145" fmla="*/ 6560188 h 6858000"/>
              <a:gd name="connsiteX146" fmla="*/ 6006823 w 6128435"/>
              <a:gd name="connsiteY146" fmla="*/ 6578546 h 6858000"/>
              <a:gd name="connsiteX147" fmla="*/ 6004510 w 6128435"/>
              <a:gd name="connsiteY147" fmla="*/ 6599256 h 6858000"/>
              <a:gd name="connsiteX148" fmla="*/ 5986207 w 6128435"/>
              <a:gd name="connsiteY148" fmla="*/ 6695855 h 6858000"/>
              <a:gd name="connsiteX149" fmla="*/ 5979428 w 6128435"/>
              <a:gd name="connsiteY149" fmla="*/ 6754678 h 6858000"/>
              <a:gd name="connsiteX150" fmla="*/ 5983398 w 6128435"/>
              <a:gd name="connsiteY150" fmla="*/ 6778641 h 6858000"/>
              <a:gd name="connsiteX151" fmla="*/ 5984543 w 6128435"/>
              <a:gd name="connsiteY151" fmla="*/ 6811016 h 6858000"/>
              <a:gd name="connsiteX152" fmla="*/ 5981802 w 6128435"/>
              <a:gd name="connsiteY152" fmla="*/ 6838578 h 6858000"/>
              <a:gd name="connsiteX153" fmla="*/ 5979671 w 6128435"/>
              <a:gd name="connsiteY153" fmla="*/ 6858000 h 6858000"/>
              <a:gd name="connsiteX154" fmla="*/ 0 w 6128435"/>
              <a:gd name="connsiteY154" fmla="*/ 6858000 h 6858000"/>
              <a:gd name="connsiteX155" fmla="*/ 0 w 6128435"/>
              <a:gd name="connsiteY15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503944 w 6128435"/>
              <a:gd name="connsiteY51" fmla="*/ 3123335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02493 w 6128435"/>
              <a:gd name="connsiteY135" fmla="*/ 5928602 h 6858000"/>
              <a:gd name="connsiteX136" fmla="*/ 6056863 w 6128435"/>
              <a:gd name="connsiteY136" fmla="*/ 6000643 h 6858000"/>
              <a:gd name="connsiteX137" fmla="*/ 6045436 w 6128435"/>
              <a:gd name="connsiteY137" fmla="*/ 6124480 h 6858000"/>
              <a:gd name="connsiteX138" fmla="*/ 6030489 w 6128435"/>
              <a:gd name="connsiteY138" fmla="*/ 6317666 h 6858000"/>
              <a:gd name="connsiteX139" fmla="*/ 6007492 w 6128435"/>
              <a:gd name="connsiteY139" fmla="*/ 6440818 h 6858000"/>
              <a:gd name="connsiteX140" fmla="*/ 6009467 w 6128435"/>
              <a:gd name="connsiteY140" fmla="*/ 6487076 h 6858000"/>
              <a:gd name="connsiteX141" fmla="*/ 5995064 w 6128435"/>
              <a:gd name="connsiteY141" fmla="*/ 6540791 h 6858000"/>
              <a:gd name="connsiteX142" fmla="*/ 5996309 w 6128435"/>
              <a:gd name="connsiteY142" fmla="*/ 6543961 h 6858000"/>
              <a:gd name="connsiteX143" fmla="*/ 5996048 w 6128435"/>
              <a:gd name="connsiteY143" fmla="*/ 6555444 h 6858000"/>
              <a:gd name="connsiteX144" fmla="*/ 6002524 w 6128435"/>
              <a:gd name="connsiteY144" fmla="*/ 6560188 h 6858000"/>
              <a:gd name="connsiteX145" fmla="*/ 6006823 w 6128435"/>
              <a:gd name="connsiteY145" fmla="*/ 6578546 h 6858000"/>
              <a:gd name="connsiteX146" fmla="*/ 6004510 w 6128435"/>
              <a:gd name="connsiteY146" fmla="*/ 6599256 h 6858000"/>
              <a:gd name="connsiteX147" fmla="*/ 5986207 w 6128435"/>
              <a:gd name="connsiteY147" fmla="*/ 6695855 h 6858000"/>
              <a:gd name="connsiteX148" fmla="*/ 5979428 w 6128435"/>
              <a:gd name="connsiteY148" fmla="*/ 6754678 h 6858000"/>
              <a:gd name="connsiteX149" fmla="*/ 5983398 w 6128435"/>
              <a:gd name="connsiteY149" fmla="*/ 6778641 h 6858000"/>
              <a:gd name="connsiteX150" fmla="*/ 5984543 w 6128435"/>
              <a:gd name="connsiteY150" fmla="*/ 6811016 h 6858000"/>
              <a:gd name="connsiteX151" fmla="*/ 5981802 w 6128435"/>
              <a:gd name="connsiteY151" fmla="*/ 6838578 h 6858000"/>
              <a:gd name="connsiteX152" fmla="*/ 5979671 w 6128435"/>
              <a:gd name="connsiteY152" fmla="*/ 6858000 h 6858000"/>
              <a:gd name="connsiteX153" fmla="*/ 0 w 6128435"/>
              <a:gd name="connsiteY153" fmla="*/ 6858000 h 6858000"/>
              <a:gd name="connsiteX154" fmla="*/ 0 w 6128435"/>
              <a:gd name="connsiteY154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503944 w 6128435"/>
              <a:gd name="connsiteY51" fmla="*/ 3123335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02493 w 6128435"/>
              <a:gd name="connsiteY134" fmla="*/ 5928602 h 6858000"/>
              <a:gd name="connsiteX135" fmla="*/ 6056863 w 6128435"/>
              <a:gd name="connsiteY135" fmla="*/ 6000643 h 6858000"/>
              <a:gd name="connsiteX136" fmla="*/ 6045436 w 6128435"/>
              <a:gd name="connsiteY136" fmla="*/ 6124480 h 6858000"/>
              <a:gd name="connsiteX137" fmla="*/ 6030489 w 6128435"/>
              <a:gd name="connsiteY137" fmla="*/ 6317666 h 6858000"/>
              <a:gd name="connsiteX138" fmla="*/ 6007492 w 6128435"/>
              <a:gd name="connsiteY138" fmla="*/ 6440818 h 6858000"/>
              <a:gd name="connsiteX139" fmla="*/ 6009467 w 6128435"/>
              <a:gd name="connsiteY139" fmla="*/ 6487076 h 6858000"/>
              <a:gd name="connsiteX140" fmla="*/ 5995064 w 6128435"/>
              <a:gd name="connsiteY140" fmla="*/ 6540791 h 6858000"/>
              <a:gd name="connsiteX141" fmla="*/ 5996309 w 6128435"/>
              <a:gd name="connsiteY141" fmla="*/ 6543961 h 6858000"/>
              <a:gd name="connsiteX142" fmla="*/ 5996048 w 6128435"/>
              <a:gd name="connsiteY142" fmla="*/ 6555444 h 6858000"/>
              <a:gd name="connsiteX143" fmla="*/ 6002524 w 6128435"/>
              <a:gd name="connsiteY143" fmla="*/ 6560188 h 6858000"/>
              <a:gd name="connsiteX144" fmla="*/ 6006823 w 6128435"/>
              <a:gd name="connsiteY144" fmla="*/ 6578546 h 6858000"/>
              <a:gd name="connsiteX145" fmla="*/ 6004510 w 6128435"/>
              <a:gd name="connsiteY145" fmla="*/ 6599256 h 6858000"/>
              <a:gd name="connsiteX146" fmla="*/ 5986207 w 6128435"/>
              <a:gd name="connsiteY146" fmla="*/ 6695855 h 6858000"/>
              <a:gd name="connsiteX147" fmla="*/ 5979428 w 6128435"/>
              <a:gd name="connsiteY147" fmla="*/ 6754678 h 6858000"/>
              <a:gd name="connsiteX148" fmla="*/ 5983398 w 6128435"/>
              <a:gd name="connsiteY148" fmla="*/ 6778641 h 6858000"/>
              <a:gd name="connsiteX149" fmla="*/ 5984543 w 6128435"/>
              <a:gd name="connsiteY149" fmla="*/ 6811016 h 6858000"/>
              <a:gd name="connsiteX150" fmla="*/ 5981802 w 6128435"/>
              <a:gd name="connsiteY150" fmla="*/ 6838578 h 6858000"/>
              <a:gd name="connsiteX151" fmla="*/ 5979671 w 6128435"/>
              <a:gd name="connsiteY151" fmla="*/ 6858000 h 6858000"/>
              <a:gd name="connsiteX152" fmla="*/ 0 w 6128435"/>
              <a:gd name="connsiteY152" fmla="*/ 6858000 h 6858000"/>
              <a:gd name="connsiteX153" fmla="*/ 0 w 6128435"/>
              <a:gd name="connsiteY153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16589 w 6127519"/>
              <a:gd name="connsiteY43" fmla="*/ 2810822 h 6858000"/>
              <a:gd name="connsiteX44" fmla="*/ 5418542 w 6127519"/>
              <a:gd name="connsiteY44" fmla="*/ 2817745 h 6858000"/>
              <a:gd name="connsiteX45" fmla="*/ 5418847 w 6127519"/>
              <a:gd name="connsiteY45" fmla="*/ 2817825 h 6858000"/>
              <a:gd name="connsiteX46" fmla="*/ 5457023 w 6127519"/>
              <a:gd name="connsiteY46" fmla="*/ 2858292 h 6858000"/>
              <a:gd name="connsiteX47" fmla="*/ 5479298 w 6127519"/>
              <a:gd name="connsiteY47" fmla="*/ 2947791 h 6858000"/>
              <a:gd name="connsiteX48" fmla="*/ 5481770 w 6127519"/>
              <a:gd name="connsiteY48" fmla="*/ 2951352 h 6858000"/>
              <a:gd name="connsiteX49" fmla="*/ 5482045 w 6127519"/>
              <a:gd name="connsiteY49" fmla="*/ 2984371 h 6858000"/>
              <a:gd name="connsiteX50" fmla="*/ 5482415 w 6127519"/>
              <a:gd name="connsiteY50" fmla="*/ 3004079 h 6858000"/>
              <a:gd name="connsiteX51" fmla="*/ 5503944 w 6127519"/>
              <a:gd name="connsiteY51" fmla="*/ 3123335 h 6858000"/>
              <a:gd name="connsiteX52" fmla="*/ 5516007 w 6127519"/>
              <a:gd name="connsiteY52" fmla="*/ 3258473 h 6858000"/>
              <a:gd name="connsiteX53" fmla="*/ 5566839 w 6127519"/>
              <a:gd name="connsiteY53" fmla="*/ 3345295 h 6858000"/>
              <a:gd name="connsiteX54" fmla="*/ 5589758 w 6127519"/>
              <a:gd name="connsiteY54" fmla="*/ 3506453 h 6858000"/>
              <a:gd name="connsiteX55" fmla="*/ 5596144 w 6127519"/>
              <a:gd name="connsiteY55" fmla="*/ 3534624 h 6858000"/>
              <a:gd name="connsiteX56" fmla="*/ 5597750 w 6127519"/>
              <a:gd name="connsiteY56" fmla="*/ 3534129 h 6858000"/>
              <a:gd name="connsiteX57" fmla="*/ 5599700 w 6127519"/>
              <a:gd name="connsiteY57" fmla="*/ 3547221 h 6858000"/>
              <a:gd name="connsiteX58" fmla="*/ 5615031 w 6127519"/>
              <a:gd name="connsiteY58" fmla="*/ 3557482 h 6858000"/>
              <a:gd name="connsiteX59" fmla="*/ 5618377 w 6127519"/>
              <a:gd name="connsiteY59" fmla="*/ 3588431 h 6858000"/>
              <a:gd name="connsiteX60" fmla="*/ 5612155 w 6127519"/>
              <a:gd name="connsiteY60" fmla="*/ 3589869 h 6858000"/>
              <a:gd name="connsiteX61" fmla="*/ 5620843 w 6127519"/>
              <a:gd name="connsiteY61" fmla="*/ 3606745 h 6858000"/>
              <a:gd name="connsiteX62" fmla="*/ 5655472 w 6127519"/>
              <a:gd name="connsiteY62" fmla="*/ 3678877 h 6858000"/>
              <a:gd name="connsiteX63" fmla="*/ 5680448 w 6127519"/>
              <a:gd name="connsiteY63" fmla="*/ 3717760 h 6858000"/>
              <a:gd name="connsiteX64" fmla="*/ 5683015 w 6127519"/>
              <a:gd name="connsiteY64" fmla="*/ 3762025 h 6858000"/>
              <a:gd name="connsiteX65" fmla="*/ 5696643 w 6127519"/>
              <a:gd name="connsiteY65" fmla="*/ 3773888 h 6858000"/>
              <a:gd name="connsiteX66" fmla="*/ 5699203 w 6127519"/>
              <a:gd name="connsiteY66" fmla="*/ 3775823 h 6858000"/>
              <a:gd name="connsiteX67" fmla="*/ 5704824 w 6127519"/>
              <a:gd name="connsiteY67" fmla="*/ 3785966 h 6858000"/>
              <a:gd name="connsiteX68" fmla="*/ 5712204 w 6127519"/>
              <a:gd name="connsiteY68" fmla="*/ 3785830 h 6858000"/>
              <a:gd name="connsiteX69" fmla="*/ 5724816 w 6127519"/>
              <a:gd name="connsiteY69" fmla="*/ 3798949 h 6858000"/>
              <a:gd name="connsiteX70" fmla="*/ 5733539 w 6127519"/>
              <a:gd name="connsiteY70" fmla="*/ 3818457 h 6858000"/>
              <a:gd name="connsiteX71" fmla="*/ 5768491 w 6127519"/>
              <a:gd name="connsiteY71" fmla="*/ 3914399 h 6858000"/>
              <a:gd name="connsiteX72" fmla="*/ 5793123 w 6127519"/>
              <a:gd name="connsiteY72" fmla="*/ 3969952 h 6858000"/>
              <a:gd name="connsiteX73" fmla="*/ 5808321 w 6127519"/>
              <a:gd name="connsiteY73" fmla="*/ 3988153 h 6858000"/>
              <a:gd name="connsiteX74" fmla="*/ 5825621 w 6127519"/>
              <a:gd name="connsiteY74" fmla="*/ 4015525 h 6858000"/>
              <a:gd name="connsiteX75" fmla="*/ 5860672 w 6127519"/>
              <a:gd name="connsiteY75" fmla="*/ 4061579 h 6858000"/>
              <a:gd name="connsiteX76" fmla="*/ 5872173 w 6127519"/>
              <a:gd name="connsiteY76" fmla="*/ 4088497 h 6858000"/>
              <a:gd name="connsiteX77" fmla="*/ 5883705 w 6127519"/>
              <a:gd name="connsiteY77" fmla="*/ 4101899 h 6858000"/>
              <a:gd name="connsiteX78" fmla="*/ 5885314 w 6127519"/>
              <a:gd name="connsiteY78" fmla="*/ 4108387 h 6858000"/>
              <a:gd name="connsiteX79" fmla="*/ 5894095 w 6127519"/>
              <a:gd name="connsiteY79" fmla="*/ 4128857 h 6858000"/>
              <a:gd name="connsiteX80" fmla="*/ 5898339 w 6127519"/>
              <a:gd name="connsiteY80" fmla="*/ 4140800 h 6858000"/>
              <a:gd name="connsiteX81" fmla="*/ 5899734 w 6127519"/>
              <a:gd name="connsiteY81" fmla="*/ 4145632 h 6858000"/>
              <a:gd name="connsiteX82" fmla="*/ 5903513 w 6127519"/>
              <a:gd name="connsiteY82" fmla="*/ 4187661 h 6858000"/>
              <a:gd name="connsiteX83" fmla="*/ 5917114 w 6127519"/>
              <a:gd name="connsiteY83" fmla="*/ 4213096 h 6858000"/>
              <a:gd name="connsiteX84" fmla="*/ 5921153 w 6127519"/>
              <a:gd name="connsiteY84" fmla="*/ 4236222 h 6858000"/>
              <a:gd name="connsiteX85" fmla="*/ 5924233 w 6127519"/>
              <a:gd name="connsiteY85" fmla="*/ 4242060 h 6858000"/>
              <a:gd name="connsiteX86" fmla="*/ 5928910 w 6127519"/>
              <a:gd name="connsiteY86" fmla="*/ 4300973 h 6858000"/>
              <a:gd name="connsiteX87" fmla="*/ 5939320 w 6127519"/>
              <a:gd name="connsiteY87" fmla="*/ 4340435 h 6858000"/>
              <a:gd name="connsiteX88" fmla="*/ 5946705 w 6127519"/>
              <a:gd name="connsiteY88" fmla="*/ 4428051 h 6858000"/>
              <a:gd name="connsiteX89" fmla="*/ 5949261 w 6127519"/>
              <a:gd name="connsiteY89" fmla="*/ 4449185 h 6858000"/>
              <a:gd name="connsiteX90" fmla="*/ 5957504 w 6127519"/>
              <a:gd name="connsiteY90" fmla="*/ 4465911 h 6858000"/>
              <a:gd name="connsiteX91" fmla="*/ 5964689 w 6127519"/>
              <a:gd name="connsiteY91" fmla="*/ 4468532 h 6858000"/>
              <a:gd name="connsiteX92" fmla="*/ 5967062 w 6127519"/>
              <a:gd name="connsiteY92" fmla="*/ 4479923 h 6858000"/>
              <a:gd name="connsiteX93" fmla="*/ 5968960 w 6127519"/>
              <a:gd name="connsiteY93" fmla="*/ 4482655 h 6858000"/>
              <a:gd name="connsiteX94" fmla="*/ 5978567 w 6127519"/>
              <a:gd name="connsiteY94" fmla="*/ 4498605 h 6858000"/>
              <a:gd name="connsiteX95" fmla="*/ 5980106 w 6127519"/>
              <a:gd name="connsiteY95" fmla="*/ 4585087 h 6858000"/>
              <a:gd name="connsiteX96" fmla="*/ 5998138 w 6127519"/>
              <a:gd name="connsiteY96" fmla="*/ 4697518 h 6858000"/>
              <a:gd name="connsiteX97" fmla="*/ 6013516 w 6127519"/>
              <a:gd name="connsiteY97" fmla="*/ 4786619 h 6858000"/>
              <a:gd name="connsiteX98" fmla="*/ 6025404 w 6127519"/>
              <a:gd name="connsiteY98" fmla="*/ 4858148 h 6858000"/>
              <a:gd name="connsiteX99" fmla="*/ 6007749 w 6127519"/>
              <a:gd name="connsiteY99" fmla="*/ 4964715 h 6858000"/>
              <a:gd name="connsiteX100" fmla="*/ 6005269 w 6127519"/>
              <a:gd name="connsiteY100" fmla="*/ 5150567 h 6858000"/>
              <a:gd name="connsiteX101" fmla="*/ 6001127 w 6127519"/>
              <a:gd name="connsiteY101" fmla="*/ 5164609 h 6858000"/>
              <a:gd name="connsiteX102" fmla="*/ 5996647 w 6127519"/>
              <a:gd name="connsiteY102" fmla="*/ 5185640 h 6858000"/>
              <a:gd name="connsiteX103" fmla="*/ 5998514 w 6127519"/>
              <a:gd name="connsiteY103" fmla="*/ 5189673 h 6858000"/>
              <a:gd name="connsiteX104" fmla="*/ 5995970 w 6127519"/>
              <a:gd name="connsiteY104" fmla="*/ 5221547 h 6858000"/>
              <a:gd name="connsiteX105" fmla="*/ 5997218 w 6127519"/>
              <a:gd name="connsiteY105" fmla="*/ 5222031 h 6858000"/>
              <a:gd name="connsiteX106" fmla="*/ 6002116 w 6127519"/>
              <a:gd name="connsiteY106" fmla="*/ 5231223 h 6858000"/>
              <a:gd name="connsiteX107" fmla="*/ 6008541 w 6127519"/>
              <a:gd name="connsiteY107" fmla="*/ 5248680 h 6858000"/>
              <a:gd name="connsiteX108" fmla="*/ 6039260 w 6127519"/>
              <a:gd name="connsiteY108" fmla="*/ 5289518 h 6858000"/>
              <a:gd name="connsiteX109" fmla="*/ 6036748 w 6127519"/>
              <a:gd name="connsiteY109" fmla="*/ 5322752 h 6858000"/>
              <a:gd name="connsiteX110" fmla="*/ 6036943 w 6127519"/>
              <a:gd name="connsiteY110" fmla="*/ 5329480 h 6858000"/>
              <a:gd name="connsiteX111" fmla="*/ 6037236 w 6127519"/>
              <a:gd name="connsiteY111" fmla="*/ 5329634 h 6858000"/>
              <a:gd name="connsiteX112" fmla="*/ 6038019 w 6127519"/>
              <a:gd name="connsiteY112" fmla="*/ 5336764 h 6858000"/>
              <a:gd name="connsiteX113" fmla="*/ 6037298 w 6127519"/>
              <a:gd name="connsiteY113" fmla="*/ 5341753 h 6858000"/>
              <a:gd name="connsiteX114" fmla="*/ 6037677 w 6127519"/>
              <a:gd name="connsiteY114" fmla="*/ 5354807 h 6858000"/>
              <a:gd name="connsiteX115" fmla="*/ 6039728 w 6127519"/>
              <a:gd name="connsiteY115" fmla="*/ 5359416 h 6858000"/>
              <a:gd name="connsiteX116" fmla="*/ 6043311 w 6127519"/>
              <a:gd name="connsiteY116" fmla="*/ 5361407 h 6858000"/>
              <a:gd name="connsiteX117" fmla="*/ 6042954 w 6127519"/>
              <a:gd name="connsiteY117" fmla="*/ 5362576 h 6858000"/>
              <a:gd name="connsiteX118" fmla="*/ 6053435 w 6127519"/>
              <a:gd name="connsiteY118" fmla="*/ 5387547 h 6858000"/>
              <a:gd name="connsiteX119" fmla="*/ 6065933 w 6127519"/>
              <a:gd name="connsiteY119" fmla="*/ 5443002 h 6858000"/>
              <a:gd name="connsiteX120" fmla="*/ 6068640 w 6127519"/>
              <a:gd name="connsiteY120" fmla="*/ 5474503 h 6858000"/>
              <a:gd name="connsiteX121" fmla="*/ 6080922 w 6127519"/>
              <a:gd name="connsiteY121" fmla="*/ 5561070 h 6858000"/>
              <a:gd name="connsiteX122" fmla="*/ 6096949 w 6127519"/>
              <a:gd name="connsiteY122" fmla="*/ 5648179 h 6858000"/>
              <a:gd name="connsiteX123" fmla="*/ 6125703 w 6127519"/>
              <a:gd name="connsiteY123" fmla="*/ 5692894 h 6858000"/>
              <a:gd name="connsiteX124" fmla="*/ 6126670 w 6127519"/>
              <a:gd name="connsiteY124" fmla="*/ 5697882 h 6858000"/>
              <a:gd name="connsiteX125" fmla="*/ 6124061 w 6127519"/>
              <a:gd name="connsiteY125" fmla="*/ 5710294 h 6858000"/>
              <a:gd name="connsiteX126" fmla="*/ 6122213 w 6127519"/>
              <a:gd name="connsiteY126" fmla="*/ 5714762 h 6858000"/>
              <a:gd name="connsiteX127" fmla="*/ 6121353 w 6127519"/>
              <a:gd name="connsiteY127" fmla="*/ 5721725 h 6858000"/>
              <a:gd name="connsiteX128" fmla="*/ 6121607 w 6127519"/>
              <a:gd name="connsiteY128" fmla="*/ 5721959 h 6858000"/>
              <a:gd name="connsiteX129" fmla="*/ 6120262 w 6127519"/>
              <a:gd name="connsiteY129" fmla="*/ 5728358 h 6858000"/>
              <a:gd name="connsiteX130" fmla="*/ 6110194 w 6127519"/>
              <a:gd name="connsiteY130" fmla="*/ 5758853 h 6858000"/>
              <a:gd name="connsiteX131" fmla="*/ 6127519 w 6127519"/>
              <a:gd name="connsiteY131" fmla="*/ 5865775 h 6858000"/>
              <a:gd name="connsiteX132" fmla="*/ 6119217 w 6127519"/>
              <a:gd name="connsiteY132" fmla="*/ 5888542 h 6858000"/>
              <a:gd name="connsiteX133" fmla="*/ 6102493 w 6127519"/>
              <a:gd name="connsiteY133" fmla="*/ 5928602 h 6858000"/>
              <a:gd name="connsiteX134" fmla="*/ 6056863 w 6127519"/>
              <a:gd name="connsiteY134" fmla="*/ 6000643 h 6858000"/>
              <a:gd name="connsiteX135" fmla="*/ 6045436 w 6127519"/>
              <a:gd name="connsiteY135" fmla="*/ 6124480 h 6858000"/>
              <a:gd name="connsiteX136" fmla="*/ 6030489 w 6127519"/>
              <a:gd name="connsiteY136" fmla="*/ 6317666 h 6858000"/>
              <a:gd name="connsiteX137" fmla="*/ 6007492 w 6127519"/>
              <a:gd name="connsiteY137" fmla="*/ 6440818 h 6858000"/>
              <a:gd name="connsiteX138" fmla="*/ 6009467 w 6127519"/>
              <a:gd name="connsiteY138" fmla="*/ 6487076 h 6858000"/>
              <a:gd name="connsiteX139" fmla="*/ 5995064 w 6127519"/>
              <a:gd name="connsiteY139" fmla="*/ 6540791 h 6858000"/>
              <a:gd name="connsiteX140" fmla="*/ 5996309 w 6127519"/>
              <a:gd name="connsiteY140" fmla="*/ 6543961 h 6858000"/>
              <a:gd name="connsiteX141" fmla="*/ 5996048 w 6127519"/>
              <a:gd name="connsiteY141" fmla="*/ 6555444 h 6858000"/>
              <a:gd name="connsiteX142" fmla="*/ 6002524 w 6127519"/>
              <a:gd name="connsiteY142" fmla="*/ 6560188 h 6858000"/>
              <a:gd name="connsiteX143" fmla="*/ 6006823 w 6127519"/>
              <a:gd name="connsiteY143" fmla="*/ 6578546 h 6858000"/>
              <a:gd name="connsiteX144" fmla="*/ 6004510 w 6127519"/>
              <a:gd name="connsiteY144" fmla="*/ 6599256 h 6858000"/>
              <a:gd name="connsiteX145" fmla="*/ 5986207 w 6127519"/>
              <a:gd name="connsiteY145" fmla="*/ 6695855 h 6858000"/>
              <a:gd name="connsiteX146" fmla="*/ 5979428 w 6127519"/>
              <a:gd name="connsiteY146" fmla="*/ 6754678 h 6858000"/>
              <a:gd name="connsiteX147" fmla="*/ 5983398 w 6127519"/>
              <a:gd name="connsiteY147" fmla="*/ 6778641 h 6858000"/>
              <a:gd name="connsiteX148" fmla="*/ 5984543 w 6127519"/>
              <a:gd name="connsiteY148" fmla="*/ 6811016 h 6858000"/>
              <a:gd name="connsiteX149" fmla="*/ 5981802 w 6127519"/>
              <a:gd name="connsiteY149" fmla="*/ 6838578 h 6858000"/>
              <a:gd name="connsiteX150" fmla="*/ 5979671 w 6127519"/>
              <a:gd name="connsiteY150" fmla="*/ 6858000 h 6858000"/>
              <a:gd name="connsiteX151" fmla="*/ 0 w 6127519"/>
              <a:gd name="connsiteY151" fmla="*/ 6858000 h 6858000"/>
              <a:gd name="connsiteX152" fmla="*/ 0 w 6127519"/>
              <a:gd name="connsiteY152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5997218 w 6127689"/>
              <a:gd name="connsiteY105" fmla="*/ 5222031 h 6858000"/>
              <a:gd name="connsiteX106" fmla="*/ 6002116 w 6127689"/>
              <a:gd name="connsiteY106" fmla="*/ 5231223 h 6858000"/>
              <a:gd name="connsiteX107" fmla="*/ 6008541 w 6127689"/>
              <a:gd name="connsiteY107" fmla="*/ 5248680 h 6858000"/>
              <a:gd name="connsiteX108" fmla="*/ 6039260 w 6127689"/>
              <a:gd name="connsiteY108" fmla="*/ 5289518 h 6858000"/>
              <a:gd name="connsiteX109" fmla="*/ 6036748 w 6127689"/>
              <a:gd name="connsiteY109" fmla="*/ 5322752 h 6858000"/>
              <a:gd name="connsiteX110" fmla="*/ 6036943 w 6127689"/>
              <a:gd name="connsiteY110" fmla="*/ 5329480 h 6858000"/>
              <a:gd name="connsiteX111" fmla="*/ 6037236 w 6127689"/>
              <a:gd name="connsiteY111" fmla="*/ 5329634 h 6858000"/>
              <a:gd name="connsiteX112" fmla="*/ 6038019 w 6127689"/>
              <a:gd name="connsiteY112" fmla="*/ 5336764 h 6858000"/>
              <a:gd name="connsiteX113" fmla="*/ 6037298 w 6127689"/>
              <a:gd name="connsiteY113" fmla="*/ 5341753 h 6858000"/>
              <a:gd name="connsiteX114" fmla="*/ 6037677 w 6127689"/>
              <a:gd name="connsiteY114" fmla="*/ 5354807 h 6858000"/>
              <a:gd name="connsiteX115" fmla="*/ 6039728 w 6127689"/>
              <a:gd name="connsiteY115" fmla="*/ 5359416 h 6858000"/>
              <a:gd name="connsiteX116" fmla="*/ 6043311 w 6127689"/>
              <a:gd name="connsiteY116" fmla="*/ 5361407 h 6858000"/>
              <a:gd name="connsiteX117" fmla="*/ 6042954 w 6127689"/>
              <a:gd name="connsiteY117" fmla="*/ 5362576 h 6858000"/>
              <a:gd name="connsiteX118" fmla="*/ 6053435 w 6127689"/>
              <a:gd name="connsiteY118" fmla="*/ 5387547 h 6858000"/>
              <a:gd name="connsiteX119" fmla="*/ 6065933 w 6127689"/>
              <a:gd name="connsiteY119" fmla="*/ 5443002 h 6858000"/>
              <a:gd name="connsiteX120" fmla="*/ 6068640 w 6127689"/>
              <a:gd name="connsiteY120" fmla="*/ 5474503 h 6858000"/>
              <a:gd name="connsiteX121" fmla="*/ 6080922 w 6127689"/>
              <a:gd name="connsiteY121" fmla="*/ 5561070 h 6858000"/>
              <a:gd name="connsiteX122" fmla="*/ 6096949 w 6127689"/>
              <a:gd name="connsiteY122" fmla="*/ 5648179 h 6858000"/>
              <a:gd name="connsiteX123" fmla="*/ 6125703 w 6127689"/>
              <a:gd name="connsiteY123" fmla="*/ 5692894 h 6858000"/>
              <a:gd name="connsiteX124" fmla="*/ 6126670 w 6127689"/>
              <a:gd name="connsiteY124" fmla="*/ 5697882 h 6858000"/>
              <a:gd name="connsiteX125" fmla="*/ 6124061 w 6127689"/>
              <a:gd name="connsiteY125" fmla="*/ 5710294 h 6858000"/>
              <a:gd name="connsiteX126" fmla="*/ 6122213 w 6127689"/>
              <a:gd name="connsiteY126" fmla="*/ 5714762 h 6858000"/>
              <a:gd name="connsiteX127" fmla="*/ 6121353 w 6127689"/>
              <a:gd name="connsiteY127" fmla="*/ 5721725 h 6858000"/>
              <a:gd name="connsiteX128" fmla="*/ 6121607 w 6127689"/>
              <a:gd name="connsiteY128" fmla="*/ 5721959 h 6858000"/>
              <a:gd name="connsiteX129" fmla="*/ 6120262 w 6127689"/>
              <a:gd name="connsiteY129" fmla="*/ 5728358 h 6858000"/>
              <a:gd name="connsiteX130" fmla="*/ 6127024 w 6127689"/>
              <a:gd name="connsiteY130" fmla="*/ 5786902 h 6858000"/>
              <a:gd name="connsiteX131" fmla="*/ 6127519 w 6127689"/>
              <a:gd name="connsiteY131" fmla="*/ 5865775 h 6858000"/>
              <a:gd name="connsiteX132" fmla="*/ 6119217 w 6127689"/>
              <a:gd name="connsiteY132" fmla="*/ 5888542 h 6858000"/>
              <a:gd name="connsiteX133" fmla="*/ 6102493 w 6127689"/>
              <a:gd name="connsiteY133" fmla="*/ 5928602 h 6858000"/>
              <a:gd name="connsiteX134" fmla="*/ 6056863 w 6127689"/>
              <a:gd name="connsiteY134" fmla="*/ 6000643 h 6858000"/>
              <a:gd name="connsiteX135" fmla="*/ 6045436 w 6127689"/>
              <a:gd name="connsiteY135" fmla="*/ 6124480 h 6858000"/>
              <a:gd name="connsiteX136" fmla="*/ 6030489 w 6127689"/>
              <a:gd name="connsiteY136" fmla="*/ 6317666 h 6858000"/>
              <a:gd name="connsiteX137" fmla="*/ 6007492 w 6127689"/>
              <a:gd name="connsiteY137" fmla="*/ 6440818 h 6858000"/>
              <a:gd name="connsiteX138" fmla="*/ 6009467 w 6127689"/>
              <a:gd name="connsiteY138" fmla="*/ 6487076 h 6858000"/>
              <a:gd name="connsiteX139" fmla="*/ 5995064 w 6127689"/>
              <a:gd name="connsiteY139" fmla="*/ 6540791 h 6858000"/>
              <a:gd name="connsiteX140" fmla="*/ 5996309 w 6127689"/>
              <a:gd name="connsiteY140" fmla="*/ 6543961 h 6858000"/>
              <a:gd name="connsiteX141" fmla="*/ 5996048 w 6127689"/>
              <a:gd name="connsiteY141" fmla="*/ 6555444 h 6858000"/>
              <a:gd name="connsiteX142" fmla="*/ 6002524 w 6127689"/>
              <a:gd name="connsiteY142" fmla="*/ 6560188 h 6858000"/>
              <a:gd name="connsiteX143" fmla="*/ 6006823 w 6127689"/>
              <a:gd name="connsiteY143" fmla="*/ 6578546 h 6858000"/>
              <a:gd name="connsiteX144" fmla="*/ 6004510 w 6127689"/>
              <a:gd name="connsiteY144" fmla="*/ 6599256 h 6858000"/>
              <a:gd name="connsiteX145" fmla="*/ 5986207 w 6127689"/>
              <a:gd name="connsiteY145" fmla="*/ 6695855 h 6858000"/>
              <a:gd name="connsiteX146" fmla="*/ 5979428 w 6127689"/>
              <a:gd name="connsiteY146" fmla="*/ 6754678 h 6858000"/>
              <a:gd name="connsiteX147" fmla="*/ 5983398 w 6127689"/>
              <a:gd name="connsiteY147" fmla="*/ 6778641 h 6858000"/>
              <a:gd name="connsiteX148" fmla="*/ 5984543 w 6127689"/>
              <a:gd name="connsiteY148" fmla="*/ 6811016 h 6858000"/>
              <a:gd name="connsiteX149" fmla="*/ 5981802 w 6127689"/>
              <a:gd name="connsiteY149" fmla="*/ 6838578 h 6858000"/>
              <a:gd name="connsiteX150" fmla="*/ 5979671 w 6127689"/>
              <a:gd name="connsiteY150" fmla="*/ 6858000 h 6858000"/>
              <a:gd name="connsiteX151" fmla="*/ 0 w 6127689"/>
              <a:gd name="connsiteY151" fmla="*/ 6858000 h 6858000"/>
              <a:gd name="connsiteX152" fmla="*/ 0 w 6127689"/>
              <a:gd name="connsiteY152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5997218 w 6127689"/>
              <a:gd name="connsiteY105" fmla="*/ 5222031 h 6858000"/>
              <a:gd name="connsiteX106" fmla="*/ 6002116 w 6127689"/>
              <a:gd name="connsiteY106" fmla="*/ 5231223 h 6858000"/>
              <a:gd name="connsiteX107" fmla="*/ 6039260 w 6127689"/>
              <a:gd name="connsiteY107" fmla="*/ 5289518 h 6858000"/>
              <a:gd name="connsiteX108" fmla="*/ 6036748 w 6127689"/>
              <a:gd name="connsiteY108" fmla="*/ 5322752 h 6858000"/>
              <a:gd name="connsiteX109" fmla="*/ 6036943 w 6127689"/>
              <a:gd name="connsiteY109" fmla="*/ 5329480 h 6858000"/>
              <a:gd name="connsiteX110" fmla="*/ 6037236 w 6127689"/>
              <a:gd name="connsiteY110" fmla="*/ 5329634 h 6858000"/>
              <a:gd name="connsiteX111" fmla="*/ 6038019 w 6127689"/>
              <a:gd name="connsiteY111" fmla="*/ 5336764 h 6858000"/>
              <a:gd name="connsiteX112" fmla="*/ 6037298 w 6127689"/>
              <a:gd name="connsiteY112" fmla="*/ 5341753 h 6858000"/>
              <a:gd name="connsiteX113" fmla="*/ 6037677 w 6127689"/>
              <a:gd name="connsiteY113" fmla="*/ 5354807 h 6858000"/>
              <a:gd name="connsiteX114" fmla="*/ 6039728 w 6127689"/>
              <a:gd name="connsiteY114" fmla="*/ 5359416 h 6858000"/>
              <a:gd name="connsiteX115" fmla="*/ 6043311 w 6127689"/>
              <a:gd name="connsiteY115" fmla="*/ 5361407 h 6858000"/>
              <a:gd name="connsiteX116" fmla="*/ 6042954 w 6127689"/>
              <a:gd name="connsiteY116" fmla="*/ 5362576 h 6858000"/>
              <a:gd name="connsiteX117" fmla="*/ 6053435 w 6127689"/>
              <a:gd name="connsiteY117" fmla="*/ 5387547 h 6858000"/>
              <a:gd name="connsiteX118" fmla="*/ 6065933 w 6127689"/>
              <a:gd name="connsiteY118" fmla="*/ 5443002 h 6858000"/>
              <a:gd name="connsiteX119" fmla="*/ 6068640 w 6127689"/>
              <a:gd name="connsiteY119" fmla="*/ 5474503 h 6858000"/>
              <a:gd name="connsiteX120" fmla="*/ 6080922 w 6127689"/>
              <a:gd name="connsiteY120" fmla="*/ 5561070 h 6858000"/>
              <a:gd name="connsiteX121" fmla="*/ 6096949 w 6127689"/>
              <a:gd name="connsiteY121" fmla="*/ 5648179 h 6858000"/>
              <a:gd name="connsiteX122" fmla="*/ 6125703 w 6127689"/>
              <a:gd name="connsiteY122" fmla="*/ 5692894 h 6858000"/>
              <a:gd name="connsiteX123" fmla="*/ 6126670 w 6127689"/>
              <a:gd name="connsiteY123" fmla="*/ 5697882 h 6858000"/>
              <a:gd name="connsiteX124" fmla="*/ 6124061 w 6127689"/>
              <a:gd name="connsiteY124" fmla="*/ 5710294 h 6858000"/>
              <a:gd name="connsiteX125" fmla="*/ 6122213 w 6127689"/>
              <a:gd name="connsiteY125" fmla="*/ 5714762 h 6858000"/>
              <a:gd name="connsiteX126" fmla="*/ 6121353 w 6127689"/>
              <a:gd name="connsiteY126" fmla="*/ 5721725 h 6858000"/>
              <a:gd name="connsiteX127" fmla="*/ 6121607 w 6127689"/>
              <a:gd name="connsiteY127" fmla="*/ 5721959 h 6858000"/>
              <a:gd name="connsiteX128" fmla="*/ 6120262 w 6127689"/>
              <a:gd name="connsiteY128" fmla="*/ 5728358 h 6858000"/>
              <a:gd name="connsiteX129" fmla="*/ 6127024 w 6127689"/>
              <a:gd name="connsiteY129" fmla="*/ 5786902 h 6858000"/>
              <a:gd name="connsiteX130" fmla="*/ 6127519 w 6127689"/>
              <a:gd name="connsiteY130" fmla="*/ 5865775 h 6858000"/>
              <a:gd name="connsiteX131" fmla="*/ 6119217 w 6127689"/>
              <a:gd name="connsiteY131" fmla="*/ 5888542 h 6858000"/>
              <a:gd name="connsiteX132" fmla="*/ 6102493 w 6127689"/>
              <a:gd name="connsiteY132" fmla="*/ 5928602 h 6858000"/>
              <a:gd name="connsiteX133" fmla="*/ 6056863 w 6127689"/>
              <a:gd name="connsiteY133" fmla="*/ 6000643 h 6858000"/>
              <a:gd name="connsiteX134" fmla="*/ 6045436 w 6127689"/>
              <a:gd name="connsiteY134" fmla="*/ 6124480 h 6858000"/>
              <a:gd name="connsiteX135" fmla="*/ 6030489 w 6127689"/>
              <a:gd name="connsiteY135" fmla="*/ 6317666 h 6858000"/>
              <a:gd name="connsiteX136" fmla="*/ 6007492 w 6127689"/>
              <a:gd name="connsiteY136" fmla="*/ 6440818 h 6858000"/>
              <a:gd name="connsiteX137" fmla="*/ 6009467 w 6127689"/>
              <a:gd name="connsiteY137" fmla="*/ 6487076 h 6858000"/>
              <a:gd name="connsiteX138" fmla="*/ 5995064 w 6127689"/>
              <a:gd name="connsiteY138" fmla="*/ 6540791 h 6858000"/>
              <a:gd name="connsiteX139" fmla="*/ 5996309 w 6127689"/>
              <a:gd name="connsiteY139" fmla="*/ 6543961 h 6858000"/>
              <a:gd name="connsiteX140" fmla="*/ 5996048 w 6127689"/>
              <a:gd name="connsiteY140" fmla="*/ 6555444 h 6858000"/>
              <a:gd name="connsiteX141" fmla="*/ 6002524 w 6127689"/>
              <a:gd name="connsiteY141" fmla="*/ 6560188 h 6858000"/>
              <a:gd name="connsiteX142" fmla="*/ 6006823 w 6127689"/>
              <a:gd name="connsiteY142" fmla="*/ 6578546 h 6858000"/>
              <a:gd name="connsiteX143" fmla="*/ 6004510 w 6127689"/>
              <a:gd name="connsiteY143" fmla="*/ 6599256 h 6858000"/>
              <a:gd name="connsiteX144" fmla="*/ 5986207 w 6127689"/>
              <a:gd name="connsiteY144" fmla="*/ 6695855 h 6858000"/>
              <a:gd name="connsiteX145" fmla="*/ 5979428 w 6127689"/>
              <a:gd name="connsiteY145" fmla="*/ 6754678 h 6858000"/>
              <a:gd name="connsiteX146" fmla="*/ 5983398 w 6127689"/>
              <a:gd name="connsiteY146" fmla="*/ 6778641 h 6858000"/>
              <a:gd name="connsiteX147" fmla="*/ 5984543 w 6127689"/>
              <a:gd name="connsiteY147" fmla="*/ 6811016 h 6858000"/>
              <a:gd name="connsiteX148" fmla="*/ 5981802 w 6127689"/>
              <a:gd name="connsiteY148" fmla="*/ 6838578 h 6858000"/>
              <a:gd name="connsiteX149" fmla="*/ 5979671 w 6127689"/>
              <a:gd name="connsiteY149" fmla="*/ 6858000 h 6858000"/>
              <a:gd name="connsiteX150" fmla="*/ 0 w 6127689"/>
              <a:gd name="connsiteY150" fmla="*/ 6858000 h 6858000"/>
              <a:gd name="connsiteX151" fmla="*/ 0 w 6127689"/>
              <a:gd name="connsiteY151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5997218 w 6127689"/>
              <a:gd name="connsiteY105" fmla="*/ 5222031 h 6858000"/>
              <a:gd name="connsiteX106" fmla="*/ 6039260 w 6127689"/>
              <a:gd name="connsiteY106" fmla="*/ 5289518 h 6858000"/>
              <a:gd name="connsiteX107" fmla="*/ 6036748 w 6127689"/>
              <a:gd name="connsiteY107" fmla="*/ 5322752 h 6858000"/>
              <a:gd name="connsiteX108" fmla="*/ 6036943 w 6127689"/>
              <a:gd name="connsiteY108" fmla="*/ 5329480 h 6858000"/>
              <a:gd name="connsiteX109" fmla="*/ 6037236 w 6127689"/>
              <a:gd name="connsiteY109" fmla="*/ 5329634 h 6858000"/>
              <a:gd name="connsiteX110" fmla="*/ 6038019 w 6127689"/>
              <a:gd name="connsiteY110" fmla="*/ 5336764 h 6858000"/>
              <a:gd name="connsiteX111" fmla="*/ 6037298 w 6127689"/>
              <a:gd name="connsiteY111" fmla="*/ 5341753 h 6858000"/>
              <a:gd name="connsiteX112" fmla="*/ 6037677 w 6127689"/>
              <a:gd name="connsiteY112" fmla="*/ 5354807 h 6858000"/>
              <a:gd name="connsiteX113" fmla="*/ 6039728 w 6127689"/>
              <a:gd name="connsiteY113" fmla="*/ 5359416 h 6858000"/>
              <a:gd name="connsiteX114" fmla="*/ 6043311 w 6127689"/>
              <a:gd name="connsiteY114" fmla="*/ 5361407 h 6858000"/>
              <a:gd name="connsiteX115" fmla="*/ 6042954 w 6127689"/>
              <a:gd name="connsiteY115" fmla="*/ 5362576 h 6858000"/>
              <a:gd name="connsiteX116" fmla="*/ 6053435 w 6127689"/>
              <a:gd name="connsiteY116" fmla="*/ 5387547 h 6858000"/>
              <a:gd name="connsiteX117" fmla="*/ 6065933 w 6127689"/>
              <a:gd name="connsiteY117" fmla="*/ 5443002 h 6858000"/>
              <a:gd name="connsiteX118" fmla="*/ 6068640 w 6127689"/>
              <a:gd name="connsiteY118" fmla="*/ 5474503 h 6858000"/>
              <a:gd name="connsiteX119" fmla="*/ 6080922 w 6127689"/>
              <a:gd name="connsiteY119" fmla="*/ 5561070 h 6858000"/>
              <a:gd name="connsiteX120" fmla="*/ 6096949 w 6127689"/>
              <a:gd name="connsiteY120" fmla="*/ 5648179 h 6858000"/>
              <a:gd name="connsiteX121" fmla="*/ 6125703 w 6127689"/>
              <a:gd name="connsiteY121" fmla="*/ 5692894 h 6858000"/>
              <a:gd name="connsiteX122" fmla="*/ 6126670 w 6127689"/>
              <a:gd name="connsiteY122" fmla="*/ 5697882 h 6858000"/>
              <a:gd name="connsiteX123" fmla="*/ 6124061 w 6127689"/>
              <a:gd name="connsiteY123" fmla="*/ 5710294 h 6858000"/>
              <a:gd name="connsiteX124" fmla="*/ 6122213 w 6127689"/>
              <a:gd name="connsiteY124" fmla="*/ 5714762 h 6858000"/>
              <a:gd name="connsiteX125" fmla="*/ 6121353 w 6127689"/>
              <a:gd name="connsiteY125" fmla="*/ 5721725 h 6858000"/>
              <a:gd name="connsiteX126" fmla="*/ 6121607 w 6127689"/>
              <a:gd name="connsiteY126" fmla="*/ 5721959 h 6858000"/>
              <a:gd name="connsiteX127" fmla="*/ 6120262 w 6127689"/>
              <a:gd name="connsiteY127" fmla="*/ 5728358 h 6858000"/>
              <a:gd name="connsiteX128" fmla="*/ 6127024 w 6127689"/>
              <a:gd name="connsiteY128" fmla="*/ 5786902 h 6858000"/>
              <a:gd name="connsiteX129" fmla="*/ 6127519 w 6127689"/>
              <a:gd name="connsiteY129" fmla="*/ 5865775 h 6858000"/>
              <a:gd name="connsiteX130" fmla="*/ 6119217 w 6127689"/>
              <a:gd name="connsiteY130" fmla="*/ 5888542 h 6858000"/>
              <a:gd name="connsiteX131" fmla="*/ 6102493 w 6127689"/>
              <a:gd name="connsiteY131" fmla="*/ 5928602 h 6858000"/>
              <a:gd name="connsiteX132" fmla="*/ 6056863 w 6127689"/>
              <a:gd name="connsiteY132" fmla="*/ 6000643 h 6858000"/>
              <a:gd name="connsiteX133" fmla="*/ 6045436 w 6127689"/>
              <a:gd name="connsiteY133" fmla="*/ 6124480 h 6858000"/>
              <a:gd name="connsiteX134" fmla="*/ 6030489 w 6127689"/>
              <a:gd name="connsiteY134" fmla="*/ 6317666 h 6858000"/>
              <a:gd name="connsiteX135" fmla="*/ 6007492 w 6127689"/>
              <a:gd name="connsiteY135" fmla="*/ 6440818 h 6858000"/>
              <a:gd name="connsiteX136" fmla="*/ 6009467 w 6127689"/>
              <a:gd name="connsiteY136" fmla="*/ 6487076 h 6858000"/>
              <a:gd name="connsiteX137" fmla="*/ 5995064 w 6127689"/>
              <a:gd name="connsiteY137" fmla="*/ 6540791 h 6858000"/>
              <a:gd name="connsiteX138" fmla="*/ 5996309 w 6127689"/>
              <a:gd name="connsiteY138" fmla="*/ 6543961 h 6858000"/>
              <a:gd name="connsiteX139" fmla="*/ 5996048 w 6127689"/>
              <a:gd name="connsiteY139" fmla="*/ 6555444 h 6858000"/>
              <a:gd name="connsiteX140" fmla="*/ 6002524 w 6127689"/>
              <a:gd name="connsiteY140" fmla="*/ 6560188 h 6858000"/>
              <a:gd name="connsiteX141" fmla="*/ 6006823 w 6127689"/>
              <a:gd name="connsiteY141" fmla="*/ 6578546 h 6858000"/>
              <a:gd name="connsiteX142" fmla="*/ 6004510 w 6127689"/>
              <a:gd name="connsiteY142" fmla="*/ 6599256 h 6858000"/>
              <a:gd name="connsiteX143" fmla="*/ 5986207 w 6127689"/>
              <a:gd name="connsiteY143" fmla="*/ 6695855 h 6858000"/>
              <a:gd name="connsiteX144" fmla="*/ 5979428 w 6127689"/>
              <a:gd name="connsiteY144" fmla="*/ 6754678 h 6858000"/>
              <a:gd name="connsiteX145" fmla="*/ 5983398 w 6127689"/>
              <a:gd name="connsiteY145" fmla="*/ 6778641 h 6858000"/>
              <a:gd name="connsiteX146" fmla="*/ 5984543 w 6127689"/>
              <a:gd name="connsiteY146" fmla="*/ 6811016 h 6858000"/>
              <a:gd name="connsiteX147" fmla="*/ 5981802 w 6127689"/>
              <a:gd name="connsiteY147" fmla="*/ 6838578 h 6858000"/>
              <a:gd name="connsiteX148" fmla="*/ 5979671 w 6127689"/>
              <a:gd name="connsiteY148" fmla="*/ 6858000 h 6858000"/>
              <a:gd name="connsiteX149" fmla="*/ 0 w 6127689"/>
              <a:gd name="connsiteY149" fmla="*/ 6858000 h 6858000"/>
              <a:gd name="connsiteX150" fmla="*/ 0 w 6127689"/>
              <a:gd name="connsiteY150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5997218 w 6127689"/>
              <a:gd name="connsiteY105" fmla="*/ 5222031 h 6858000"/>
              <a:gd name="connsiteX106" fmla="*/ 6036748 w 6127689"/>
              <a:gd name="connsiteY106" fmla="*/ 5322752 h 6858000"/>
              <a:gd name="connsiteX107" fmla="*/ 6036943 w 6127689"/>
              <a:gd name="connsiteY107" fmla="*/ 5329480 h 6858000"/>
              <a:gd name="connsiteX108" fmla="*/ 6037236 w 6127689"/>
              <a:gd name="connsiteY108" fmla="*/ 5329634 h 6858000"/>
              <a:gd name="connsiteX109" fmla="*/ 6038019 w 6127689"/>
              <a:gd name="connsiteY109" fmla="*/ 5336764 h 6858000"/>
              <a:gd name="connsiteX110" fmla="*/ 6037298 w 6127689"/>
              <a:gd name="connsiteY110" fmla="*/ 5341753 h 6858000"/>
              <a:gd name="connsiteX111" fmla="*/ 6037677 w 6127689"/>
              <a:gd name="connsiteY111" fmla="*/ 5354807 h 6858000"/>
              <a:gd name="connsiteX112" fmla="*/ 6039728 w 6127689"/>
              <a:gd name="connsiteY112" fmla="*/ 5359416 h 6858000"/>
              <a:gd name="connsiteX113" fmla="*/ 6043311 w 6127689"/>
              <a:gd name="connsiteY113" fmla="*/ 5361407 h 6858000"/>
              <a:gd name="connsiteX114" fmla="*/ 6042954 w 6127689"/>
              <a:gd name="connsiteY114" fmla="*/ 5362576 h 6858000"/>
              <a:gd name="connsiteX115" fmla="*/ 6053435 w 6127689"/>
              <a:gd name="connsiteY115" fmla="*/ 5387547 h 6858000"/>
              <a:gd name="connsiteX116" fmla="*/ 6065933 w 6127689"/>
              <a:gd name="connsiteY116" fmla="*/ 5443002 h 6858000"/>
              <a:gd name="connsiteX117" fmla="*/ 6068640 w 6127689"/>
              <a:gd name="connsiteY117" fmla="*/ 5474503 h 6858000"/>
              <a:gd name="connsiteX118" fmla="*/ 6080922 w 6127689"/>
              <a:gd name="connsiteY118" fmla="*/ 5561070 h 6858000"/>
              <a:gd name="connsiteX119" fmla="*/ 6096949 w 6127689"/>
              <a:gd name="connsiteY119" fmla="*/ 5648179 h 6858000"/>
              <a:gd name="connsiteX120" fmla="*/ 6125703 w 6127689"/>
              <a:gd name="connsiteY120" fmla="*/ 5692894 h 6858000"/>
              <a:gd name="connsiteX121" fmla="*/ 6126670 w 6127689"/>
              <a:gd name="connsiteY121" fmla="*/ 5697882 h 6858000"/>
              <a:gd name="connsiteX122" fmla="*/ 6124061 w 6127689"/>
              <a:gd name="connsiteY122" fmla="*/ 5710294 h 6858000"/>
              <a:gd name="connsiteX123" fmla="*/ 6122213 w 6127689"/>
              <a:gd name="connsiteY123" fmla="*/ 5714762 h 6858000"/>
              <a:gd name="connsiteX124" fmla="*/ 6121353 w 6127689"/>
              <a:gd name="connsiteY124" fmla="*/ 5721725 h 6858000"/>
              <a:gd name="connsiteX125" fmla="*/ 6121607 w 6127689"/>
              <a:gd name="connsiteY125" fmla="*/ 5721959 h 6858000"/>
              <a:gd name="connsiteX126" fmla="*/ 6120262 w 6127689"/>
              <a:gd name="connsiteY126" fmla="*/ 5728358 h 6858000"/>
              <a:gd name="connsiteX127" fmla="*/ 6127024 w 6127689"/>
              <a:gd name="connsiteY127" fmla="*/ 5786902 h 6858000"/>
              <a:gd name="connsiteX128" fmla="*/ 6127519 w 6127689"/>
              <a:gd name="connsiteY128" fmla="*/ 5865775 h 6858000"/>
              <a:gd name="connsiteX129" fmla="*/ 6119217 w 6127689"/>
              <a:gd name="connsiteY129" fmla="*/ 5888542 h 6858000"/>
              <a:gd name="connsiteX130" fmla="*/ 6102493 w 6127689"/>
              <a:gd name="connsiteY130" fmla="*/ 5928602 h 6858000"/>
              <a:gd name="connsiteX131" fmla="*/ 6056863 w 6127689"/>
              <a:gd name="connsiteY131" fmla="*/ 6000643 h 6858000"/>
              <a:gd name="connsiteX132" fmla="*/ 6045436 w 6127689"/>
              <a:gd name="connsiteY132" fmla="*/ 6124480 h 6858000"/>
              <a:gd name="connsiteX133" fmla="*/ 6030489 w 6127689"/>
              <a:gd name="connsiteY133" fmla="*/ 6317666 h 6858000"/>
              <a:gd name="connsiteX134" fmla="*/ 6007492 w 6127689"/>
              <a:gd name="connsiteY134" fmla="*/ 6440818 h 6858000"/>
              <a:gd name="connsiteX135" fmla="*/ 6009467 w 6127689"/>
              <a:gd name="connsiteY135" fmla="*/ 6487076 h 6858000"/>
              <a:gd name="connsiteX136" fmla="*/ 5995064 w 6127689"/>
              <a:gd name="connsiteY136" fmla="*/ 6540791 h 6858000"/>
              <a:gd name="connsiteX137" fmla="*/ 5996309 w 6127689"/>
              <a:gd name="connsiteY137" fmla="*/ 6543961 h 6858000"/>
              <a:gd name="connsiteX138" fmla="*/ 5996048 w 6127689"/>
              <a:gd name="connsiteY138" fmla="*/ 6555444 h 6858000"/>
              <a:gd name="connsiteX139" fmla="*/ 6002524 w 6127689"/>
              <a:gd name="connsiteY139" fmla="*/ 6560188 h 6858000"/>
              <a:gd name="connsiteX140" fmla="*/ 6006823 w 6127689"/>
              <a:gd name="connsiteY140" fmla="*/ 6578546 h 6858000"/>
              <a:gd name="connsiteX141" fmla="*/ 6004510 w 6127689"/>
              <a:gd name="connsiteY141" fmla="*/ 6599256 h 6858000"/>
              <a:gd name="connsiteX142" fmla="*/ 5986207 w 6127689"/>
              <a:gd name="connsiteY142" fmla="*/ 6695855 h 6858000"/>
              <a:gd name="connsiteX143" fmla="*/ 5979428 w 6127689"/>
              <a:gd name="connsiteY143" fmla="*/ 6754678 h 6858000"/>
              <a:gd name="connsiteX144" fmla="*/ 5983398 w 6127689"/>
              <a:gd name="connsiteY144" fmla="*/ 6778641 h 6858000"/>
              <a:gd name="connsiteX145" fmla="*/ 5984543 w 6127689"/>
              <a:gd name="connsiteY145" fmla="*/ 6811016 h 6858000"/>
              <a:gd name="connsiteX146" fmla="*/ 5981802 w 6127689"/>
              <a:gd name="connsiteY146" fmla="*/ 6838578 h 6858000"/>
              <a:gd name="connsiteX147" fmla="*/ 5979671 w 6127689"/>
              <a:gd name="connsiteY147" fmla="*/ 6858000 h 6858000"/>
              <a:gd name="connsiteX148" fmla="*/ 0 w 6127689"/>
              <a:gd name="connsiteY148" fmla="*/ 6858000 h 6858000"/>
              <a:gd name="connsiteX149" fmla="*/ 0 w 6127689"/>
              <a:gd name="connsiteY149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6042096 w 6127689"/>
              <a:gd name="connsiteY105" fmla="*/ 5233251 h 6858000"/>
              <a:gd name="connsiteX106" fmla="*/ 6036748 w 6127689"/>
              <a:gd name="connsiteY106" fmla="*/ 5322752 h 6858000"/>
              <a:gd name="connsiteX107" fmla="*/ 6036943 w 6127689"/>
              <a:gd name="connsiteY107" fmla="*/ 5329480 h 6858000"/>
              <a:gd name="connsiteX108" fmla="*/ 6037236 w 6127689"/>
              <a:gd name="connsiteY108" fmla="*/ 5329634 h 6858000"/>
              <a:gd name="connsiteX109" fmla="*/ 6038019 w 6127689"/>
              <a:gd name="connsiteY109" fmla="*/ 5336764 h 6858000"/>
              <a:gd name="connsiteX110" fmla="*/ 6037298 w 6127689"/>
              <a:gd name="connsiteY110" fmla="*/ 5341753 h 6858000"/>
              <a:gd name="connsiteX111" fmla="*/ 6037677 w 6127689"/>
              <a:gd name="connsiteY111" fmla="*/ 5354807 h 6858000"/>
              <a:gd name="connsiteX112" fmla="*/ 6039728 w 6127689"/>
              <a:gd name="connsiteY112" fmla="*/ 5359416 h 6858000"/>
              <a:gd name="connsiteX113" fmla="*/ 6043311 w 6127689"/>
              <a:gd name="connsiteY113" fmla="*/ 5361407 h 6858000"/>
              <a:gd name="connsiteX114" fmla="*/ 6042954 w 6127689"/>
              <a:gd name="connsiteY114" fmla="*/ 5362576 h 6858000"/>
              <a:gd name="connsiteX115" fmla="*/ 6053435 w 6127689"/>
              <a:gd name="connsiteY115" fmla="*/ 5387547 h 6858000"/>
              <a:gd name="connsiteX116" fmla="*/ 6065933 w 6127689"/>
              <a:gd name="connsiteY116" fmla="*/ 5443002 h 6858000"/>
              <a:gd name="connsiteX117" fmla="*/ 6068640 w 6127689"/>
              <a:gd name="connsiteY117" fmla="*/ 5474503 h 6858000"/>
              <a:gd name="connsiteX118" fmla="*/ 6080922 w 6127689"/>
              <a:gd name="connsiteY118" fmla="*/ 5561070 h 6858000"/>
              <a:gd name="connsiteX119" fmla="*/ 6096949 w 6127689"/>
              <a:gd name="connsiteY119" fmla="*/ 5648179 h 6858000"/>
              <a:gd name="connsiteX120" fmla="*/ 6125703 w 6127689"/>
              <a:gd name="connsiteY120" fmla="*/ 5692894 h 6858000"/>
              <a:gd name="connsiteX121" fmla="*/ 6126670 w 6127689"/>
              <a:gd name="connsiteY121" fmla="*/ 5697882 h 6858000"/>
              <a:gd name="connsiteX122" fmla="*/ 6124061 w 6127689"/>
              <a:gd name="connsiteY122" fmla="*/ 5710294 h 6858000"/>
              <a:gd name="connsiteX123" fmla="*/ 6122213 w 6127689"/>
              <a:gd name="connsiteY123" fmla="*/ 5714762 h 6858000"/>
              <a:gd name="connsiteX124" fmla="*/ 6121353 w 6127689"/>
              <a:gd name="connsiteY124" fmla="*/ 5721725 h 6858000"/>
              <a:gd name="connsiteX125" fmla="*/ 6121607 w 6127689"/>
              <a:gd name="connsiteY125" fmla="*/ 5721959 h 6858000"/>
              <a:gd name="connsiteX126" fmla="*/ 6120262 w 6127689"/>
              <a:gd name="connsiteY126" fmla="*/ 5728358 h 6858000"/>
              <a:gd name="connsiteX127" fmla="*/ 6127024 w 6127689"/>
              <a:gd name="connsiteY127" fmla="*/ 5786902 h 6858000"/>
              <a:gd name="connsiteX128" fmla="*/ 6127519 w 6127689"/>
              <a:gd name="connsiteY128" fmla="*/ 5865775 h 6858000"/>
              <a:gd name="connsiteX129" fmla="*/ 6119217 w 6127689"/>
              <a:gd name="connsiteY129" fmla="*/ 5888542 h 6858000"/>
              <a:gd name="connsiteX130" fmla="*/ 6102493 w 6127689"/>
              <a:gd name="connsiteY130" fmla="*/ 5928602 h 6858000"/>
              <a:gd name="connsiteX131" fmla="*/ 6056863 w 6127689"/>
              <a:gd name="connsiteY131" fmla="*/ 6000643 h 6858000"/>
              <a:gd name="connsiteX132" fmla="*/ 6045436 w 6127689"/>
              <a:gd name="connsiteY132" fmla="*/ 6124480 h 6858000"/>
              <a:gd name="connsiteX133" fmla="*/ 6030489 w 6127689"/>
              <a:gd name="connsiteY133" fmla="*/ 6317666 h 6858000"/>
              <a:gd name="connsiteX134" fmla="*/ 6007492 w 6127689"/>
              <a:gd name="connsiteY134" fmla="*/ 6440818 h 6858000"/>
              <a:gd name="connsiteX135" fmla="*/ 6009467 w 6127689"/>
              <a:gd name="connsiteY135" fmla="*/ 6487076 h 6858000"/>
              <a:gd name="connsiteX136" fmla="*/ 5995064 w 6127689"/>
              <a:gd name="connsiteY136" fmla="*/ 6540791 h 6858000"/>
              <a:gd name="connsiteX137" fmla="*/ 5996309 w 6127689"/>
              <a:gd name="connsiteY137" fmla="*/ 6543961 h 6858000"/>
              <a:gd name="connsiteX138" fmla="*/ 5996048 w 6127689"/>
              <a:gd name="connsiteY138" fmla="*/ 6555444 h 6858000"/>
              <a:gd name="connsiteX139" fmla="*/ 6002524 w 6127689"/>
              <a:gd name="connsiteY139" fmla="*/ 6560188 h 6858000"/>
              <a:gd name="connsiteX140" fmla="*/ 6006823 w 6127689"/>
              <a:gd name="connsiteY140" fmla="*/ 6578546 h 6858000"/>
              <a:gd name="connsiteX141" fmla="*/ 6004510 w 6127689"/>
              <a:gd name="connsiteY141" fmla="*/ 6599256 h 6858000"/>
              <a:gd name="connsiteX142" fmla="*/ 5986207 w 6127689"/>
              <a:gd name="connsiteY142" fmla="*/ 6695855 h 6858000"/>
              <a:gd name="connsiteX143" fmla="*/ 5979428 w 6127689"/>
              <a:gd name="connsiteY143" fmla="*/ 6754678 h 6858000"/>
              <a:gd name="connsiteX144" fmla="*/ 5983398 w 6127689"/>
              <a:gd name="connsiteY144" fmla="*/ 6778641 h 6858000"/>
              <a:gd name="connsiteX145" fmla="*/ 5984543 w 6127689"/>
              <a:gd name="connsiteY145" fmla="*/ 6811016 h 6858000"/>
              <a:gd name="connsiteX146" fmla="*/ 5981802 w 6127689"/>
              <a:gd name="connsiteY146" fmla="*/ 6838578 h 6858000"/>
              <a:gd name="connsiteX147" fmla="*/ 5979671 w 6127689"/>
              <a:gd name="connsiteY147" fmla="*/ 6858000 h 6858000"/>
              <a:gd name="connsiteX148" fmla="*/ 0 w 6127689"/>
              <a:gd name="connsiteY148" fmla="*/ 6858000 h 6858000"/>
              <a:gd name="connsiteX149" fmla="*/ 0 w 6127689"/>
              <a:gd name="connsiteY149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6036748 w 6127689"/>
              <a:gd name="connsiteY105" fmla="*/ 5322752 h 6858000"/>
              <a:gd name="connsiteX106" fmla="*/ 6036943 w 6127689"/>
              <a:gd name="connsiteY106" fmla="*/ 5329480 h 6858000"/>
              <a:gd name="connsiteX107" fmla="*/ 6037236 w 6127689"/>
              <a:gd name="connsiteY107" fmla="*/ 5329634 h 6858000"/>
              <a:gd name="connsiteX108" fmla="*/ 6038019 w 6127689"/>
              <a:gd name="connsiteY108" fmla="*/ 5336764 h 6858000"/>
              <a:gd name="connsiteX109" fmla="*/ 6037298 w 6127689"/>
              <a:gd name="connsiteY109" fmla="*/ 5341753 h 6858000"/>
              <a:gd name="connsiteX110" fmla="*/ 6037677 w 6127689"/>
              <a:gd name="connsiteY110" fmla="*/ 5354807 h 6858000"/>
              <a:gd name="connsiteX111" fmla="*/ 6039728 w 6127689"/>
              <a:gd name="connsiteY111" fmla="*/ 5359416 h 6858000"/>
              <a:gd name="connsiteX112" fmla="*/ 6043311 w 6127689"/>
              <a:gd name="connsiteY112" fmla="*/ 5361407 h 6858000"/>
              <a:gd name="connsiteX113" fmla="*/ 6042954 w 6127689"/>
              <a:gd name="connsiteY113" fmla="*/ 5362576 h 6858000"/>
              <a:gd name="connsiteX114" fmla="*/ 6053435 w 6127689"/>
              <a:gd name="connsiteY114" fmla="*/ 5387547 h 6858000"/>
              <a:gd name="connsiteX115" fmla="*/ 6065933 w 6127689"/>
              <a:gd name="connsiteY115" fmla="*/ 5443002 h 6858000"/>
              <a:gd name="connsiteX116" fmla="*/ 6068640 w 6127689"/>
              <a:gd name="connsiteY116" fmla="*/ 5474503 h 6858000"/>
              <a:gd name="connsiteX117" fmla="*/ 6080922 w 6127689"/>
              <a:gd name="connsiteY117" fmla="*/ 5561070 h 6858000"/>
              <a:gd name="connsiteX118" fmla="*/ 6096949 w 6127689"/>
              <a:gd name="connsiteY118" fmla="*/ 5648179 h 6858000"/>
              <a:gd name="connsiteX119" fmla="*/ 6125703 w 6127689"/>
              <a:gd name="connsiteY119" fmla="*/ 5692894 h 6858000"/>
              <a:gd name="connsiteX120" fmla="*/ 6126670 w 6127689"/>
              <a:gd name="connsiteY120" fmla="*/ 5697882 h 6858000"/>
              <a:gd name="connsiteX121" fmla="*/ 6124061 w 6127689"/>
              <a:gd name="connsiteY121" fmla="*/ 5710294 h 6858000"/>
              <a:gd name="connsiteX122" fmla="*/ 6122213 w 6127689"/>
              <a:gd name="connsiteY122" fmla="*/ 5714762 h 6858000"/>
              <a:gd name="connsiteX123" fmla="*/ 6121353 w 6127689"/>
              <a:gd name="connsiteY123" fmla="*/ 5721725 h 6858000"/>
              <a:gd name="connsiteX124" fmla="*/ 6121607 w 6127689"/>
              <a:gd name="connsiteY124" fmla="*/ 5721959 h 6858000"/>
              <a:gd name="connsiteX125" fmla="*/ 6120262 w 6127689"/>
              <a:gd name="connsiteY125" fmla="*/ 5728358 h 6858000"/>
              <a:gd name="connsiteX126" fmla="*/ 6127024 w 6127689"/>
              <a:gd name="connsiteY126" fmla="*/ 5786902 h 6858000"/>
              <a:gd name="connsiteX127" fmla="*/ 6127519 w 6127689"/>
              <a:gd name="connsiteY127" fmla="*/ 5865775 h 6858000"/>
              <a:gd name="connsiteX128" fmla="*/ 6119217 w 6127689"/>
              <a:gd name="connsiteY128" fmla="*/ 5888542 h 6858000"/>
              <a:gd name="connsiteX129" fmla="*/ 6102493 w 6127689"/>
              <a:gd name="connsiteY129" fmla="*/ 5928602 h 6858000"/>
              <a:gd name="connsiteX130" fmla="*/ 6056863 w 6127689"/>
              <a:gd name="connsiteY130" fmla="*/ 6000643 h 6858000"/>
              <a:gd name="connsiteX131" fmla="*/ 6045436 w 6127689"/>
              <a:gd name="connsiteY131" fmla="*/ 6124480 h 6858000"/>
              <a:gd name="connsiteX132" fmla="*/ 6030489 w 6127689"/>
              <a:gd name="connsiteY132" fmla="*/ 6317666 h 6858000"/>
              <a:gd name="connsiteX133" fmla="*/ 6007492 w 6127689"/>
              <a:gd name="connsiteY133" fmla="*/ 6440818 h 6858000"/>
              <a:gd name="connsiteX134" fmla="*/ 6009467 w 6127689"/>
              <a:gd name="connsiteY134" fmla="*/ 6487076 h 6858000"/>
              <a:gd name="connsiteX135" fmla="*/ 5995064 w 6127689"/>
              <a:gd name="connsiteY135" fmla="*/ 6540791 h 6858000"/>
              <a:gd name="connsiteX136" fmla="*/ 5996309 w 6127689"/>
              <a:gd name="connsiteY136" fmla="*/ 6543961 h 6858000"/>
              <a:gd name="connsiteX137" fmla="*/ 5996048 w 6127689"/>
              <a:gd name="connsiteY137" fmla="*/ 6555444 h 6858000"/>
              <a:gd name="connsiteX138" fmla="*/ 6002524 w 6127689"/>
              <a:gd name="connsiteY138" fmla="*/ 6560188 h 6858000"/>
              <a:gd name="connsiteX139" fmla="*/ 6006823 w 6127689"/>
              <a:gd name="connsiteY139" fmla="*/ 6578546 h 6858000"/>
              <a:gd name="connsiteX140" fmla="*/ 6004510 w 6127689"/>
              <a:gd name="connsiteY140" fmla="*/ 6599256 h 6858000"/>
              <a:gd name="connsiteX141" fmla="*/ 5986207 w 6127689"/>
              <a:gd name="connsiteY141" fmla="*/ 6695855 h 6858000"/>
              <a:gd name="connsiteX142" fmla="*/ 5979428 w 6127689"/>
              <a:gd name="connsiteY142" fmla="*/ 6754678 h 6858000"/>
              <a:gd name="connsiteX143" fmla="*/ 5983398 w 6127689"/>
              <a:gd name="connsiteY143" fmla="*/ 6778641 h 6858000"/>
              <a:gd name="connsiteX144" fmla="*/ 5984543 w 6127689"/>
              <a:gd name="connsiteY144" fmla="*/ 6811016 h 6858000"/>
              <a:gd name="connsiteX145" fmla="*/ 5981802 w 6127689"/>
              <a:gd name="connsiteY145" fmla="*/ 6838578 h 6858000"/>
              <a:gd name="connsiteX146" fmla="*/ 5979671 w 6127689"/>
              <a:gd name="connsiteY146" fmla="*/ 6858000 h 6858000"/>
              <a:gd name="connsiteX147" fmla="*/ 0 w 6127689"/>
              <a:gd name="connsiteY147" fmla="*/ 6858000 h 6858000"/>
              <a:gd name="connsiteX148" fmla="*/ 0 w 6127689"/>
              <a:gd name="connsiteY148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6018409 w 6127689"/>
              <a:gd name="connsiteY104" fmla="*/ 5227157 h 6858000"/>
              <a:gd name="connsiteX105" fmla="*/ 6036748 w 6127689"/>
              <a:gd name="connsiteY105" fmla="*/ 5322752 h 6858000"/>
              <a:gd name="connsiteX106" fmla="*/ 6036943 w 6127689"/>
              <a:gd name="connsiteY106" fmla="*/ 5329480 h 6858000"/>
              <a:gd name="connsiteX107" fmla="*/ 6037236 w 6127689"/>
              <a:gd name="connsiteY107" fmla="*/ 5329634 h 6858000"/>
              <a:gd name="connsiteX108" fmla="*/ 6038019 w 6127689"/>
              <a:gd name="connsiteY108" fmla="*/ 5336764 h 6858000"/>
              <a:gd name="connsiteX109" fmla="*/ 6037298 w 6127689"/>
              <a:gd name="connsiteY109" fmla="*/ 5341753 h 6858000"/>
              <a:gd name="connsiteX110" fmla="*/ 6037677 w 6127689"/>
              <a:gd name="connsiteY110" fmla="*/ 5354807 h 6858000"/>
              <a:gd name="connsiteX111" fmla="*/ 6039728 w 6127689"/>
              <a:gd name="connsiteY111" fmla="*/ 5359416 h 6858000"/>
              <a:gd name="connsiteX112" fmla="*/ 6043311 w 6127689"/>
              <a:gd name="connsiteY112" fmla="*/ 5361407 h 6858000"/>
              <a:gd name="connsiteX113" fmla="*/ 6042954 w 6127689"/>
              <a:gd name="connsiteY113" fmla="*/ 5362576 h 6858000"/>
              <a:gd name="connsiteX114" fmla="*/ 6053435 w 6127689"/>
              <a:gd name="connsiteY114" fmla="*/ 5387547 h 6858000"/>
              <a:gd name="connsiteX115" fmla="*/ 6065933 w 6127689"/>
              <a:gd name="connsiteY115" fmla="*/ 5443002 h 6858000"/>
              <a:gd name="connsiteX116" fmla="*/ 6068640 w 6127689"/>
              <a:gd name="connsiteY116" fmla="*/ 5474503 h 6858000"/>
              <a:gd name="connsiteX117" fmla="*/ 6080922 w 6127689"/>
              <a:gd name="connsiteY117" fmla="*/ 5561070 h 6858000"/>
              <a:gd name="connsiteX118" fmla="*/ 6096949 w 6127689"/>
              <a:gd name="connsiteY118" fmla="*/ 5648179 h 6858000"/>
              <a:gd name="connsiteX119" fmla="*/ 6125703 w 6127689"/>
              <a:gd name="connsiteY119" fmla="*/ 5692894 h 6858000"/>
              <a:gd name="connsiteX120" fmla="*/ 6126670 w 6127689"/>
              <a:gd name="connsiteY120" fmla="*/ 5697882 h 6858000"/>
              <a:gd name="connsiteX121" fmla="*/ 6124061 w 6127689"/>
              <a:gd name="connsiteY121" fmla="*/ 5710294 h 6858000"/>
              <a:gd name="connsiteX122" fmla="*/ 6122213 w 6127689"/>
              <a:gd name="connsiteY122" fmla="*/ 5714762 h 6858000"/>
              <a:gd name="connsiteX123" fmla="*/ 6121353 w 6127689"/>
              <a:gd name="connsiteY123" fmla="*/ 5721725 h 6858000"/>
              <a:gd name="connsiteX124" fmla="*/ 6121607 w 6127689"/>
              <a:gd name="connsiteY124" fmla="*/ 5721959 h 6858000"/>
              <a:gd name="connsiteX125" fmla="*/ 6120262 w 6127689"/>
              <a:gd name="connsiteY125" fmla="*/ 5728358 h 6858000"/>
              <a:gd name="connsiteX126" fmla="*/ 6127024 w 6127689"/>
              <a:gd name="connsiteY126" fmla="*/ 5786902 h 6858000"/>
              <a:gd name="connsiteX127" fmla="*/ 6127519 w 6127689"/>
              <a:gd name="connsiteY127" fmla="*/ 5865775 h 6858000"/>
              <a:gd name="connsiteX128" fmla="*/ 6119217 w 6127689"/>
              <a:gd name="connsiteY128" fmla="*/ 5888542 h 6858000"/>
              <a:gd name="connsiteX129" fmla="*/ 6102493 w 6127689"/>
              <a:gd name="connsiteY129" fmla="*/ 5928602 h 6858000"/>
              <a:gd name="connsiteX130" fmla="*/ 6056863 w 6127689"/>
              <a:gd name="connsiteY130" fmla="*/ 6000643 h 6858000"/>
              <a:gd name="connsiteX131" fmla="*/ 6045436 w 6127689"/>
              <a:gd name="connsiteY131" fmla="*/ 6124480 h 6858000"/>
              <a:gd name="connsiteX132" fmla="*/ 6030489 w 6127689"/>
              <a:gd name="connsiteY132" fmla="*/ 6317666 h 6858000"/>
              <a:gd name="connsiteX133" fmla="*/ 6007492 w 6127689"/>
              <a:gd name="connsiteY133" fmla="*/ 6440818 h 6858000"/>
              <a:gd name="connsiteX134" fmla="*/ 6009467 w 6127689"/>
              <a:gd name="connsiteY134" fmla="*/ 6487076 h 6858000"/>
              <a:gd name="connsiteX135" fmla="*/ 5995064 w 6127689"/>
              <a:gd name="connsiteY135" fmla="*/ 6540791 h 6858000"/>
              <a:gd name="connsiteX136" fmla="*/ 5996309 w 6127689"/>
              <a:gd name="connsiteY136" fmla="*/ 6543961 h 6858000"/>
              <a:gd name="connsiteX137" fmla="*/ 5996048 w 6127689"/>
              <a:gd name="connsiteY137" fmla="*/ 6555444 h 6858000"/>
              <a:gd name="connsiteX138" fmla="*/ 6002524 w 6127689"/>
              <a:gd name="connsiteY138" fmla="*/ 6560188 h 6858000"/>
              <a:gd name="connsiteX139" fmla="*/ 6006823 w 6127689"/>
              <a:gd name="connsiteY139" fmla="*/ 6578546 h 6858000"/>
              <a:gd name="connsiteX140" fmla="*/ 6004510 w 6127689"/>
              <a:gd name="connsiteY140" fmla="*/ 6599256 h 6858000"/>
              <a:gd name="connsiteX141" fmla="*/ 5986207 w 6127689"/>
              <a:gd name="connsiteY141" fmla="*/ 6695855 h 6858000"/>
              <a:gd name="connsiteX142" fmla="*/ 5979428 w 6127689"/>
              <a:gd name="connsiteY142" fmla="*/ 6754678 h 6858000"/>
              <a:gd name="connsiteX143" fmla="*/ 5983398 w 6127689"/>
              <a:gd name="connsiteY143" fmla="*/ 6778641 h 6858000"/>
              <a:gd name="connsiteX144" fmla="*/ 5984543 w 6127689"/>
              <a:gd name="connsiteY144" fmla="*/ 6811016 h 6858000"/>
              <a:gd name="connsiteX145" fmla="*/ 5981802 w 6127689"/>
              <a:gd name="connsiteY145" fmla="*/ 6838578 h 6858000"/>
              <a:gd name="connsiteX146" fmla="*/ 5979671 w 6127689"/>
              <a:gd name="connsiteY146" fmla="*/ 6858000 h 6858000"/>
              <a:gd name="connsiteX147" fmla="*/ 0 w 6127689"/>
              <a:gd name="connsiteY147" fmla="*/ 6858000 h 6858000"/>
              <a:gd name="connsiteX148" fmla="*/ 0 w 6127689"/>
              <a:gd name="connsiteY14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6127689" h="6858000">
                <a:moveTo>
                  <a:pt x="0" y="0"/>
                </a:moveTo>
                <a:lnTo>
                  <a:pt x="4965888" y="0"/>
                </a:lnTo>
                <a:lnTo>
                  <a:pt x="4967767" y="7930"/>
                </a:lnTo>
                <a:cubicBezTo>
                  <a:pt x="4971201" y="21562"/>
                  <a:pt x="4974810" y="33728"/>
                  <a:pt x="4979444" y="43921"/>
                </a:cubicBezTo>
                <a:cubicBezTo>
                  <a:pt x="4985485" y="79063"/>
                  <a:pt x="5004752" y="75153"/>
                  <a:pt x="5021173" y="123738"/>
                </a:cubicBezTo>
                <a:cubicBezTo>
                  <a:pt x="5017020" y="148462"/>
                  <a:pt x="5076148" y="247006"/>
                  <a:pt x="5075458" y="264355"/>
                </a:cubicBezTo>
                <a:cubicBezTo>
                  <a:pt x="5080172" y="263373"/>
                  <a:pt x="5084375" y="273006"/>
                  <a:pt x="5081175" y="277448"/>
                </a:cubicBezTo>
                <a:cubicBezTo>
                  <a:pt x="5078869" y="356637"/>
                  <a:pt x="5114661" y="304542"/>
                  <a:pt x="5097011" y="355616"/>
                </a:cubicBezTo>
                <a:cubicBezTo>
                  <a:pt x="5097344" y="387149"/>
                  <a:pt x="5151562" y="375276"/>
                  <a:pt x="5130982" y="412030"/>
                </a:cubicBezTo>
                <a:cubicBezTo>
                  <a:pt x="5137437" y="449579"/>
                  <a:pt x="5161503" y="469367"/>
                  <a:pt x="5153000" y="507134"/>
                </a:cubicBezTo>
                <a:cubicBezTo>
                  <a:pt x="5159130" y="542272"/>
                  <a:pt x="5172528" y="570912"/>
                  <a:pt x="5171282" y="602071"/>
                </a:cubicBezTo>
                <a:cubicBezTo>
                  <a:pt x="5179848" y="612727"/>
                  <a:pt x="5184350" y="623560"/>
                  <a:pt x="5176196" y="636822"/>
                </a:cubicBezTo>
                <a:lnTo>
                  <a:pt x="5189051" y="782518"/>
                </a:lnTo>
                <a:cubicBezTo>
                  <a:pt x="5204031" y="772261"/>
                  <a:pt x="5195913" y="819606"/>
                  <a:pt x="5210428" y="815772"/>
                </a:cubicBezTo>
                <a:cubicBezTo>
                  <a:pt x="5194483" y="838533"/>
                  <a:pt x="5221596" y="837339"/>
                  <a:pt x="5221088" y="860193"/>
                </a:cubicBezTo>
                <a:cubicBezTo>
                  <a:pt x="5224484" y="884457"/>
                  <a:pt x="5234151" y="922215"/>
                  <a:pt x="5230806" y="961354"/>
                </a:cubicBezTo>
                <a:cubicBezTo>
                  <a:pt x="5225751" y="1002829"/>
                  <a:pt x="5227328" y="1047212"/>
                  <a:pt x="5201018" y="1095027"/>
                </a:cubicBezTo>
                <a:cubicBezTo>
                  <a:pt x="5192594" y="1105100"/>
                  <a:pt x="5193101" y="1122201"/>
                  <a:pt x="5202153" y="1133224"/>
                </a:cubicBezTo>
                <a:cubicBezTo>
                  <a:pt x="5203711" y="1135121"/>
                  <a:pt x="5205468" y="1136762"/>
                  <a:pt x="5207370" y="1138097"/>
                </a:cubicBezTo>
                <a:cubicBezTo>
                  <a:pt x="5187666" y="1167974"/>
                  <a:pt x="5203894" y="1178068"/>
                  <a:pt x="5189234" y="1193495"/>
                </a:cubicBezTo>
                <a:cubicBezTo>
                  <a:pt x="5191271" y="1231351"/>
                  <a:pt x="5215468" y="1255324"/>
                  <a:pt x="5202769" y="1269450"/>
                </a:cubicBezTo>
                <a:cubicBezTo>
                  <a:pt x="5208891" y="1296866"/>
                  <a:pt x="5220794" y="1339415"/>
                  <a:pt x="5225968" y="1357994"/>
                </a:cubicBezTo>
                <a:cubicBezTo>
                  <a:pt x="5235560" y="1363307"/>
                  <a:pt x="5232085" y="1372395"/>
                  <a:pt x="5233819" y="1380922"/>
                </a:cubicBezTo>
                <a:cubicBezTo>
                  <a:pt x="5242666" y="1389799"/>
                  <a:pt x="5242140" y="1429309"/>
                  <a:pt x="5237226" y="1441327"/>
                </a:cubicBezTo>
                <a:lnTo>
                  <a:pt x="5255653" y="1524712"/>
                </a:lnTo>
                <a:lnTo>
                  <a:pt x="5263491" y="1642938"/>
                </a:lnTo>
                <a:cubicBezTo>
                  <a:pt x="5233312" y="1645260"/>
                  <a:pt x="5288520" y="1697357"/>
                  <a:pt x="5261314" y="1689177"/>
                </a:cubicBezTo>
                <a:cubicBezTo>
                  <a:pt x="5268201" y="1720862"/>
                  <a:pt x="5229281" y="1738425"/>
                  <a:pt x="5259788" y="1768516"/>
                </a:cubicBezTo>
                <a:cubicBezTo>
                  <a:pt x="5250286" y="1824969"/>
                  <a:pt x="5279958" y="1903508"/>
                  <a:pt x="5255696" y="1953770"/>
                </a:cubicBezTo>
                <a:cubicBezTo>
                  <a:pt x="5254497" y="2018939"/>
                  <a:pt x="5251158" y="2034824"/>
                  <a:pt x="5252592" y="2092210"/>
                </a:cubicBezTo>
                <a:cubicBezTo>
                  <a:pt x="5258568" y="2139817"/>
                  <a:pt x="5240206" y="2181656"/>
                  <a:pt x="5264303" y="2225157"/>
                </a:cubicBezTo>
                <a:cubicBezTo>
                  <a:pt x="5260297" y="2228216"/>
                  <a:pt x="5257274" y="2231958"/>
                  <a:pt x="5254949" y="2236160"/>
                </a:cubicBezTo>
                <a:lnTo>
                  <a:pt x="5250104" y="2249166"/>
                </a:lnTo>
                <a:lnTo>
                  <a:pt x="5251214" y="2250944"/>
                </a:lnTo>
                <a:cubicBezTo>
                  <a:pt x="5253477" y="2258683"/>
                  <a:pt x="5252724" y="2263338"/>
                  <a:pt x="5250644" y="2266619"/>
                </a:cubicBezTo>
                <a:lnTo>
                  <a:pt x="5293877" y="2368649"/>
                </a:lnTo>
                <a:lnTo>
                  <a:pt x="5311338" y="2404034"/>
                </a:lnTo>
                <a:cubicBezTo>
                  <a:pt x="5310997" y="2405674"/>
                  <a:pt x="5338704" y="2463412"/>
                  <a:pt x="5338366" y="2465052"/>
                </a:cubicBezTo>
                <a:cubicBezTo>
                  <a:pt x="5342744" y="2497318"/>
                  <a:pt x="5359740" y="2532873"/>
                  <a:pt x="5371263" y="2586413"/>
                </a:cubicBezTo>
                <a:lnTo>
                  <a:pt x="5407503" y="2786290"/>
                </a:lnTo>
                <a:cubicBezTo>
                  <a:pt x="5407454" y="2786708"/>
                  <a:pt x="5407404" y="2787125"/>
                  <a:pt x="5407356" y="2787545"/>
                </a:cubicBezTo>
                <a:lnTo>
                  <a:pt x="5411130" y="2788640"/>
                </a:lnTo>
                <a:lnTo>
                  <a:pt x="5416439" y="2805666"/>
                </a:lnTo>
                <a:lnTo>
                  <a:pt x="5416589" y="2810822"/>
                </a:lnTo>
                <a:cubicBezTo>
                  <a:pt x="5416997" y="2814266"/>
                  <a:pt x="5417656" y="2816415"/>
                  <a:pt x="5418542" y="2817745"/>
                </a:cubicBezTo>
                <a:lnTo>
                  <a:pt x="5418847" y="2817825"/>
                </a:lnTo>
                <a:lnTo>
                  <a:pt x="5457023" y="2858292"/>
                </a:lnTo>
                <a:cubicBezTo>
                  <a:pt x="5466876" y="2878841"/>
                  <a:pt x="5469564" y="2932280"/>
                  <a:pt x="5479298" y="2947791"/>
                </a:cubicBezTo>
                <a:lnTo>
                  <a:pt x="5481770" y="2951352"/>
                </a:lnTo>
                <a:cubicBezTo>
                  <a:pt x="5482228" y="2957449"/>
                  <a:pt x="5482439" y="2978179"/>
                  <a:pt x="5482045" y="2984371"/>
                </a:cubicBezTo>
                <a:cubicBezTo>
                  <a:pt x="5482168" y="2990940"/>
                  <a:pt x="5482292" y="2997510"/>
                  <a:pt x="5482415" y="3004079"/>
                </a:cubicBezTo>
                <a:cubicBezTo>
                  <a:pt x="5482112" y="3034481"/>
                  <a:pt x="5504247" y="3092933"/>
                  <a:pt x="5503944" y="3123335"/>
                </a:cubicBezTo>
                <a:cubicBezTo>
                  <a:pt x="5512347" y="3181628"/>
                  <a:pt x="5502720" y="3208390"/>
                  <a:pt x="5516007" y="3258473"/>
                </a:cubicBezTo>
                <a:cubicBezTo>
                  <a:pt x="5517209" y="3275473"/>
                  <a:pt x="5557675" y="3358410"/>
                  <a:pt x="5566839" y="3345295"/>
                </a:cubicBezTo>
                <a:cubicBezTo>
                  <a:pt x="5558189" y="3388122"/>
                  <a:pt x="5575932" y="3469179"/>
                  <a:pt x="5589758" y="3506453"/>
                </a:cubicBezTo>
                <a:lnTo>
                  <a:pt x="5596144" y="3534624"/>
                </a:lnTo>
                <a:lnTo>
                  <a:pt x="5597750" y="3534129"/>
                </a:lnTo>
                <a:lnTo>
                  <a:pt x="5599700" y="3547221"/>
                </a:lnTo>
                <a:lnTo>
                  <a:pt x="5615031" y="3557482"/>
                </a:lnTo>
                <a:cubicBezTo>
                  <a:pt x="5622322" y="3565237"/>
                  <a:pt x="5608117" y="3566741"/>
                  <a:pt x="5618377" y="3588431"/>
                </a:cubicBezTo>
                <a:lnTo>
                  <a:pt x="5612155" y="3589869"/>
                </a:lnTo>
                <a:lnTo>
                  <a:pt x="5620843" y="3606745"/>
                </a:lnTo>
                <a:cubicBezTo>
                  <a:pt x="5634271" y="3628477"/>
                  <a:pt x="5649623" y="3650128"/>
                  <a:pt x="5655472" y="3678877"/>
                </a:cubicBezTo>
                <a:cubicBezTo>
                  <a:pt x="5693455" y="3693882"/>
                  <a:pt x="5662980" y="3690858"/>
                  <a:pt x="5680448" y="3717760"/>
                </a:cubicBezTo>
                <a:cubicBezTo>
                  <a:pt x="5653248" y="3721999"/>
                  <a:pt x="5709119" y="3746558"/>
                  <a:pt x="5683015" y="3762025"/>
                </a:cubicBezTo>
                <a:cubicBezTo>
                  <a:pt x="5687021" y="3766429"/>
                  <a:pt x="5691727" y="3770209"/>
                  <a:pt x="5696643" y="3773888"/>
                </a:cubicBezTo>
                <a:lnTo>
                  <a:pt x="5699203" y="3775823"/>
                </a:lnTo>
                <a:lnTo>
                  <a:pt x="5704824" y="3785966"/>
                </a:lnTo>
                <a:lnTo>
                  <a:pt x="5712204" y="3785830"/>
                </a:lnTo>
                <a:lnTo>
                  <a:pt x="5724816" y="3798949"/>
                </a:lnTo>
                <a:cubicBezTo>
                  <a:pt x="5728644" y="3804324"/>
                  <a:pt x="5731713" y="3810654"/>
                  <a:pt x="5733539" y="3818457"/>
                </a:cubicBezTo>
                <a:cubicBezTo>
                  <a:pt x="5729478" y="3849252"/>
                  <a:pt x="5774934" y="3875758"/>
                  <a:pt x="5768491" y="3914399"/>
                </a:cubicBezTo>
                <a:cubicBezTo>
                  <a:pt x="5768399" y="3927909"/>
                  <a:pt x="5782052" y="3965459"/>
                  <a:pt x="5793123" y="3969952"/>
                </a:cubicBezTo>
                <a:cubicBezTo>
                  <a:pt x="5797717" y="3977244"/>
                  <a:pt x="5797864" y="3987352"/>
                  <a:pt x="5808321" y="3988153"/>
                </a:cubicBezTo>
                <a:cubicBezTo>
                  <a:pt x="5821475" y="3990747"/>
                  <a:pt x="5813923" y="4023455"/>
                  <a:pt x="5825621" y="4015525"/>
                </a:cubicBezTo>
                <a:cubicBezTo>
                  <a:pt x="5820685" y="4038617"/>
                  <a:pt x="5849248" y="4046966"/>
                  <a:pt x="5860672" y="4061579"/>
                </a:cubicBezTo>
                <a:cubicBezTo>
                  <a:pt x="5857527" y="4071042"/>
                  <a:pt x="5863500" y="4078774"/>
                  <a:pt x="5872173" y="4088497"/>
                </a:cubicBezTo>
                <a:lnTo>
                  <a:pt x="5883705" y="4101899"/>
                </a:lnTo>
                <a:lnTo>
                  <a:pt x="5885314" y="4108387"/>
                </a:lnTo>
                <a:cubicBezTo>
                  <a:pt x="5888135" y="4116007"/>
                  <a:pt x="5891367" y="4122787"/>
                  <a:pt x="5894095" y="4128857"/>
                </a:cubicBezTo>
                <a:lnTo>
                  <a:pt x="5898339" y="4140800"/>
                </a:lnTo>
                <a:lnTo>
                  <a:pt x="5899734" y="4145632"/>
                </a:lnTo>
                <a:lnTo>
                  <a:pt x="5903513" y="4187661"/>
                </a:lnTo>
                <a:cubicBezTo>
                  <a:pt x="5905616" y="4194701"/>
                  <a:pt x="5914174" y="4205003"/>
                  <a:pt x="5917114" y="4213096"/>
                </a:cubicBezTo>
                <a:cubicBezTo>
                  <a:pt x="5927403" y="4210909"/>
                  <a:pt x="5920305" y="4225649"/>
                  <a:pt x="5921153" y="4236222"/>
                </a:cubicBezTo>
                <a:lnTo>
                  <a:pt x="5924233" y="4242060"/>
                </a:lnTo>
                <a:cubicBezTo>
                  <a:pt x="5925526" y="4252852"/>
                  <a:pt x="5926396" y="4284577"/>
                  <a:pt x="5928910" y="4300973"/>
                </a:cubicBezTo>
                <a:lnTo>
                  <a:pt x="5939320" y="4340435"/>
                </a:lnTo>
                <a:lnTo>
                  <a:pt x="5946705" y="4428051"/>
                </a:lnTo>
                <a:cubicBezTo>
                  <a:pt x="5946117" y="4435885"/>
                  <a:pt x="5947179" y="4442831"/>
                  <a:pt x="5949261" y="4449185"/>
                </a:cubicBezTo>
                <a:lnTo>
                  <a:pt x="5957504" y="4465911"/>
                </a:lnTo>
                <a:lnTo>
                  <a:pt x="5964689" y="4468532"/>
                </a:lnTo>
                <a:lnTo>
                  <a:pt x="5967062" y="4479923"/>
                </a:lnTo>
                <a:lnTo>
                  <a:pt x="5968960" y="4482655"/>
                </a:lnTo>
                <a:cubicBezTo>
                  <a:pt x="5972608" y="4487856"/>
                  <a:pt x="5976020" y="4493074"/>
                  <a:pt x="5978567" y="4498605"/>
                </a:cubicBezTo>
                <a:cubicBezTo>
                  <a:pt x="5980425" y="4515677"/>
                  <a:pt x="5976844" y="4551935"/>
                  <a:pt x="5980106" y="4585087"/>
                </a:cubicBezTo>
                <a:cubicBezTo>
                  <a:pt x="5974057" y="4642154"/>
                  <a:pt x="6019275" y="4645589"/>
                  <a:pt x="5998138" y="4697518"/>
                </a:cubicBezTo>
                <a:cubicBezTo>
                  <a:pt x="6009496" y="4687218"/>
                  <a:pt x="6015186" y="4770003"/>
                  <a:pt x="6013516" y="4786619"/>
                </a:cubicBezTo>
                <a:cubicBezTo>
                  <a:pt x="6058736" y="4748108"/>
                  <a:pt x="5986565" y="4861301"/>
                  <a:pt x="6025404" y="4858148"/>
                </a:cubicBezTo>
                <a:cubicBezTo>
                  <a:pt x="6024437" y="4913684"/>
                  <a:pt x="6011369" y="4918877"/>
                  <a:pt x="6007749" y="4964715"/>
                </a:cubicBezTo>
                <a:cubicBezTo>
                  <a:pt x="6006922" y="5026666"/>
                  <a:pt x="6006096" y="5088616"/>
                  <a:pt x="6005269" y="5150567"/>
                </a:cubicBezTo>
                <a:lnTo>
                  <a:pt x="6001127" y="5164609"/>
                </a:lnTo>
                <a:lnTo>
                  <a:pt x="5996647" y="5185640"/>
                </a:lnTo>
                <a:lnTo>
                  <a:pt x="5998514" y="5189673"/>
                </a:lnTo>
                <a:lnTo>
                  <a:pt x="6018409" y="5227157"/>
                </a:lnTo>
                <a:lnTo>
                  <a:pt x="6036748" y="5322752"/>
                </a:lnTo>
                <a:lnTo>
                  <a:pt x="6036943" y="5329480"/>
                </a:lnTo>
                <a:lnTo>
                  <a:pt x="6037236" y="5329634"/>
                </a:lnTo>
                <a:cubicBezTo>
                  <a:pt x="6037896" y="5331133"/>
                  <a:pt x="6038191" y="5333359"/>
                  <a:pt x="6038019" y="5336764"/>
                </a:cubicBezTo>
                <a:cubicBezTo>
                  <a:pt x="6037779" y="5338427"/>
                  <a:pt x="6037537" y="5340090"/>
                  <a:pt x="6037298" y="5341753"/>
                </a:cubicBezTo>
                <a:cubicBezTo>
                  <a:pt x="6037424" y="5346104"/>
                  <a:pt x="6037551" y="5350456"/>
                  <a:pt x="6037677" y="5354807"/>
                </a:cubicBezTo>
                <a:lnTo>
                  <a:pt x="6039728" y="5359416"/>
                </a:lnTo>
                <a:lnTo>
                  <a:pt x="6043311" y="5361407"/>
                </a:lnTo>
                <a:cubicBezTo>
                  <a:pt x="6043191" y="5361797"/>
                  <a:pt x="6043071" y="5362187"/>
                  <a:pt x="6042954" y="5362576"/>
                </a:cubicBezTo>
                <a:cubicBezTo>
                  <a:pt x="6037098" y="5371071"/>
                  <a:pt x="6028284" y="5372871"/>
                  <a:pt x="6053435" y="5387547"/>
                </a:cubicBezTo>
                <a:cubicBezTo>
                  <a:pt x="6044173" y="5407499"/>
                  <a:pt x="6059388" y="5413428"/>
                  <a:pt x="6065933" y="5443002"/>
                </a:cubicBezTo>
                <a:cubicBezTo>
                  <a:pt x="6056882" y="5453977"/>
                  <a:pt x="6060713" y="5464106"/>
                  <a:pt x="6068640" y="5474503"/>
                </a:cubicBezTo>
                <a:cubicBezTo>
                  <a:pt x="6065387" y="5502156"/>
                  <a:pt x="6077015" y="5529097"/>
                  <a:pt x="6080922" y="5561070"/>
                </a:cubicBezTo>
                <a:cubicBezTo>
                  <a:pt x="6069952" y="5593856"/>
                  <a:pt x="6092872" y="5614018"/>
                  <a:pt x="6096949" y="5648179"/>
                </a:cubicBezTo>
                <a:cubicBezTo>
                  <a:pt x="6076784" y="5674970"/>
                  <a:pt x="6116572" y="5674556"/>
                  <a:pt x="6125703" y="5692894"/>
                </a:cubicBezTo>
                <a:lnTo>
                  <a:pt x="6126670" y="5697882"/>
                </a:lnTo>
                <a:lnTo>
                  <a:pt x="6124061" y="5710294"/>
                </a:lnTo>
                <a:lnTo>
                  <a:pt x="6122213" y="5714762"/>
                </a:lnTo>
                <a:cubicBezTo>
                  <a:pt x="6121263" y="5717913"/>
                  <a:pt x="6121045" y="5720104"/>
                  <a:pt x="6121353" y="5721725"/>
                </a:cubicBezTo>
                <a:lnTo>
                  <a:pt x="6121607" y="5721959"/>
                </a:lnTo>
                <a:lnTo>
                  <a:pt x="6120262" y="5728358"/>
                </a:lnTo>
                <a:cubicBezTo>
                  <a:pt x="6117360" y="5739007"/>
                  <a:pt x="6130768" y="5777279"/>
                  <a:pt x="6127024" y="5786902"/>
                </a:cubicBezTo>
                <a:lnTo>
                  <a:pt x="6127519" y="5865775"/>
                </a:lnTo>
                <a:lnTo>
                  <a:pt x="6119217" y="5888542"/>
                </a:lnTo>
                <a:lnTo>
                  <a:pt x="6102493" y="5928602"/>
                </a:lnTo>
                <a:cubicBezTo>
                  <a:pt x="6099468" y="5932056"/>
                  <a:pt x="6061378" y="5998707"/>
                  <a:pt x="6056863" y="6000643"/>
                </a:cubicBezTo>
                <a:cubicBezTo>
                  <a:pt x="6073585" y="6048403"/>
                  <a:pt x="6047494" y="6077297"/>
                  <a:pt x="6045436" y="6124480"/>
                </a:cubicBezTo>
                <a:cubicBezTo>
                  <a:pt x="6035300" y="6187952"/>
                  <a:pt x="6042671" y="6255420"/>
                  <a:pt x="6030489" y="6317666"/>
                </a:cubicBezTo>
                <a:cubicBezTo>
                  <a:pt x="5997800" y="6359855"/>
                  <a:pt x="6026490" y="6389009"/>
                  <a:pt x="6007492" y="6440818"/>
                </a:cubicBezTo>
                <a:cubicBezTo>
                  <a:pt x="6032870" y="6477306"/>
                  <a:pt x="6007936" y="6454949"/>
                  <a:pt x="6009467" y="6487076"/>
                </a:cubicBezTo>
                <a:cubicBezTo>
                  <a:pt x="6007396" y="6503737"/>
                  <a:pt x="5997257" y="6531311"/>
                  <a:pt x="5995064" y="6540791"/>
                </a:cubicBezTo>
                <a:lnTo>
                  <a:pt x="5996309" y="6543961"/>
                </a:lnTo>
                <a:lnTo>
                  <a:pt x="5996048" y="6555444"/>
                </a:lnTo>
                <a:lnTo>
                  <a:pt x="6002524" y="6560188"/>
                </a:lnTo>
                <a:lnTo>
                  <a:pt x="6006823" y="6578546"/>
                </a:lnTo>
                <a:cubicBezTo>
                  <a:pt x="6007421" y="6585192"/>
                  <a:pt x="6006881" y="6592067"/>
                  <a:pt x="6004510" y="6599256"/>
                </a:cubicBezTo>
                <a:cubicBezTo>
                  <a:pt x="5985364" y="6620213"/>
                  <a:pt x="6011402" y="6670437"/>
                  <a:pt x="5986207" y="6695855"/>
                </a:cubicBezTo>
                <a:cubicBezTo>
                  <a:pt x="5979276" y="6706164"/>
                  <a:pt x="5972094" y="6743953"/>
                  <a:pt x="5979428" y="6754678"/>
                </a:cubicBezTo>
                <a:cubicBezTo>
                  <a:pt x="5979720" y="6763296"/>
                  <a:pt x="5974723" y="6771150"/>
                  <a:pt x="5983398" y="6778641"/>
                </a:cubicBezTo>
                <a:cubicBezTo>
                  <a:pt x="5993510" y="6789282"/>
                  <a:pt x="5970360" y="6809410"/>
                  <a:pt x="5984543" y="6811016"/>
                </a:cubicBezTo>
                <a:cubicBezTo>
                  <a:pt x="5983964" y="6817756"/>
                  <a:pt x="5983001" y="6827304"/>
                  <a:pt x="5981802" y="6838578"/>
                </a:cubicBezTo>
                <a:lnTo>
                  <a:pt x="597967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BE9242A-26E3-E42F-0EA8-2633D35BA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349" y="2635348"/>
            <a:ext cx="4966991" cy="1070316"/>
          </a:xfrm>
        </p:spPr>
        <p:txBody>
          <a:bodyPr anchor="b">
            <a:normAutofit/>
          </a:bodyPr>
          <a:lstStyle/>
          <a:p>
            <a:r>
              <a:rPr lang="pl-PL" dirty="0" err="1"/>
              <a:t>etiology</a:t>
            </a:r>
            <a:endParaRPr lang="pl-PL" dirty="0"/>
          </a:p>
        </p:txBody>
      </p:sp>
      <p:graphicFrame>
        <p:nvGraphicFramePr>
          <p:cNvPr id="30" name="Symbol zastępczy zawartości 2">
            <a:extLst>
              <a:ext uri="{FF2B5EF4-FFF2-40B4-BE49-F238E27FC236}">
                <a16:creationId xmlns:a16="http://schemas.microsoft.com/office/drawing/2014/main" id="{11893A6A-383D-55A5-979C-D9747489E3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530710"/>
              </p:ext>
            </p:extLst>
          </p:nvPr>
        </p:nvGraphicFramePr>
        <p:xfrm>
          <a:off x="6434919" y="609601"/>
          <a:ext cx="4785521" cy="5655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2462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BE08F-3B6C-7E0A-5968-E51FFA706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Pathogenesis</a:t>
            </a:r>
            <a:r>
              <a:rPr lang="pl-PL" dirty="0"/>
              <a:t> and </a:t>
            </a:r>
            <a:r>
              <a:rPr lang="pl-PL" dirty="0" err="1"/>
              <a:t>pathophysiology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D091D3-4975-FA6D-D083-65625668E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1938165"/>
            <a:ext cx="9810604" cy="4428753"/>
          </a:xfrm>
        </p:spPr>
        <p:txBody>
          <a:bodyPr/>
          <a:lstStyle/>
          <a:p>
            <a:r>
              <a:rPr lang="en-US" dirty="0"/>
              <a:t>PD is a disorder of the dopamine (DA) producing neurons of the substantia nigra in the basal ganglia</a:t>
            </a:r>
            <a:r>
              <a:rPr lang="pl-PL" dirty="0"/>
              <a:t>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5EEBF7C-3ABC-C59A-7F81-A8C2B337D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0"/>
          <a:stretch/>
        </p:blipFill>
        <p:spPr>
          <a:xfrm>
            <a:off x="2342486" y="2806898"/>
            <a:ext cx="7507027" cy="356002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ACC79D0-C744-37E1-0307-4886C3F8667B}"/>
              </a:ext>
            </a:extLst>
          </p:cNvPr>
          <p:cNvSpPr txBox="1"/>
          <p:nvPr/>
        </p:nvSpPr>
        <p:spPr>
          <a:xfrm>
            <a:off x="0" y="6479458"/>
            <a:ext cx="7673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/>
              <a:t>https://www.researchgate.net/figure/The-substantia-Nigra-region-of-healthy-person-and-PD-patient-11_fig1_330249916</a:t>
            </a:r>
          </a:p>
        </p:txBody>
      </p:sp>
    </p:spTree>
    <p:extLst>
      <p:ext uri="{BB962C8B-B14F-4D97-AF65-F5344CB8AC3E}">
        <p14:creationId xmlns:p14="http://schemas.microsoft.com/office/powerpoint/2010/main" val="2751758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" name="Ink 3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40" name="Ink 3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41" name="Rectangle 32">
            <a:extLst>
              <a:ext uri="{FF2B5EF4-FFF2-40B4-BE49-F238E27FC236}">
                <a16:creationId xmlns:a16="http://schemas.microsoft.com/office/drawing/2014/main" id="{3C47741D-36A8-4C70-BBA7-B31B9E737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34">
            <a:extLst>
              <a:ext uri="{FF2B5EF4-FFF2-40B4-BE49-F238E27FC236}">
                <a16:creationId xmlns:a16="http://schemas.microsoft.com/office/drawing/2014/main" id="{9E86B748-A671-4409-B64C-3B8939825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9604" y="0"/>
            <a:ext cx="2422397" cy="6858000"/>
          </a:xfrm>
          <a:custGeom>
            <a:avLst/>
            <a:gdLst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42723 w 2422397"/>
              <a:gd name="connsiteY94" fmla="*/ 2117686 h 6858000"/>
              <a:gd name="connsiteX95" fmla="*/ 1582995 w 2422397"/>
              <a:gd name="connsiteY95" fmla="*/ 2101627 h 6858000"/>
              <a:gd name="connsiteX96" fmla="*/ 1612413 w 2422397"/>
              <a:gd name="connsiteY96" fmla="*/ 2069584 h 6858000"/>
              <a:gd name="connsiteX97" fmla="*/ 1569289 w 2422397"/>
              <a:gd name="connsiteY97" fmla="*/ 2032263 h 6858000"/>
              <a:gd name="connsiteX98" fmla="*/ 1562841 w 2422397"/>
              <a:gd name="connsiteY98" fmla="*/ 1890085 h 6858000"/>
              <a:gd name="connsiteX99" fmla="*/ 1564944 w 2422397"/>
              <a:gd name="connsiteY99" fmla="*/ 1821321 h 6858000"/>
              <a:gd name="connsiteX100" fmla="*/ 1579022 w 2422397"/>
              <a:gd name="connsiteY100" fmla="*/ 1718757 h 6858000"/>
              <a:gd name="connsiteX101" fmla="*/ 1590196 w 2422397"/>
              <a:gd name="connsiteY101" fmla="*/ 1595914 h 6858000"/>
              <a:gd name="connsiteX102" fmla="*/ 1624363 w 2422397"/>
              <a:gd name="connsiteY102" fmla="*/ 1502483 h 6858000"/>
              <a:gd name="connsiteX103" fmla="*/ 1631539 w 2422397"/>
              <a:gd name="connsiteY103" fmla="*/ 1431520 h 6858000"/>
              <a:gd name="connsiteX104" fmla="*/ 1646296 w 2422397"/>
              <a:gd name="connsiteY104" fmla="*/ 1333057 h 6858000"/>
              <a:gd name="connsiteX105" fmla="*/ 1659787 w 2422397"/>
              <a:gd name="connsiteY105" fmla="*/ 1197540 h 6858000"/>
              <a:gd name="connsiteX106" fmla="*/ 1706993 w 2422397"/>
              <a:gd name="connsiteY106" fmla="*/ 1104797 h 6858000"/>
              <a:gd name="connsiteX107" fmla="*/ 1777273 w 2422397"/>
              <a:gd name="connsiteY107" fmla="*/ 916268 h 6858000"/>
              <a:gd name="connsiteX108" fmla="*/ 1859912 w 2422397"/>
              <a:gd name="connsiteY108" fmla="*/ 775598 h 6858000"/>
              <a:gd name="connsiteX109" fmla="*/ 1911831 w 2422397"/>
              <a:gd name="connsiteY109" fmla="*/ 696577 h 6858000"/>
              <a:gd name="connsiteX110" fmla="*/ 1942209 w 2422397"/>
              <a:gd name="connsiteY110" fmla="*/ 575807 h 6858000"/>
              <a:gd name="connsiteX111" fmla="*/ 1951374 w 2422397"/>
              <a:gd name="connsiteY111" fmla="*/ 556682 h 6858000"/>
              <a:gd name="connsiteX112" fmla="*/ 1951170 w 2422397"/>
              <a:gd name="connsiteY112" fmla="*/ 526639 h 6858000"/>
              <a:gd name="connsiteX113" fmla="*/ 1949059 w 2422397"/>
              <a:gd name="connsiteY113" fmla="*/ 405872 h 6858000"/>
              <a:gd name="connsiteX114" fmla="*/ 1935866 w 2422397"/>
              <a:gd name="connsiteY114" fmla="*/ 307622 h 6858000"/>
              <a:gd name="connsiteX115" fmla="*/ 1967790 w 2422397"/>
              <a:gd name="connsiteY115" fmla="*/ 198682 h 6858000"/>
              <a:gd name="connsiteX116" fmla="*/ 1971093 w 2422397"/>
              <a:gd name="connsiteY116" fmla="*/ 127747 h 6858000"/>
              <a:gd name="connsiteX117" fmla="*/ 1951841 w 2422397"/>
              <a:gd name="connsiteY117" fmla="*/ 4678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01627 h 6858000"/>
              <a:gd name="connsiteX95" fmla="*/ 1612413 w 2422397"/>
              <a:gd name="connsiteY95" fmla="*/ 2069584 h 6858000"/>
              <a:gd name="connsiteX96" fmla="*/ 1569289 w 2422397"/>
              <a:gd name="connsiteY96" fmla="*/ 2032263 h 6858000"/>
              <a:gd name="connsiteX97" fmla="*/ 1562841 w 2422397"/>
              <a:gd name="connsiteY97" fmla="*/ 1890085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9912 w 2422397"/>
              <a:gd name="connsiteY107" fmla="*/ 775598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612413 w 2422397"/>
              <a:gd name="connsiteY95" fmla="*/ 2069584 h 6858000"/>
              <a:gd name="connsiteX96" fmla="*/ 1569289 w 2422397"/>
              <a:gd name="connsiteY96" fmla="*/ 2032263 h 6858000"/>
              <a:gd name="connsiteX97" fmla="*/ 1562841 w 2422397"/>
              <a:gd name="connsiteY97" fmla="*/ 1890085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9912 w 2422397"/>
              <a:gd name="connsiteY107" fmla="*/ 775598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62841 w 2422397"/>
              <a:gd name="connsiteY97" fmla="*/ 1890085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9912 w 2422397"/>
              <a:gd name="connsiteY107" fmla="*/ 775598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62841 w 2422397"/>
              <a:gd name="connsiteY97" fmla="*/ 1912775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9912 w 2422397"/>
              <a:gd name="connsiteY107" fmla="*/ 775598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62841 w 2422397"/>
              <a:gd name="connsiteY97" fmla="*/ 1912775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9912 w 2422397"/>
              <a:gd name="connsiteY107" fmla="*/ 775598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9912 w 2422397"/>
              <a:gd name="connsiteY107" fmla="*/ 775598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4129 w 2422397"/>
              <a:gd name="connsiteY38" fmla="*/ 5471630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4129 w 2422397"/>
              <a:gd name="connsiteY38" fmla="*/ 5471630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4129 w 2422397"/>
              <a:gd name="connsiteY38" fmla="*/ 5471630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4129 w 2422397"/>
              <a:gd name="connsiteY38" fmla="*/ 5471630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96271 w 2422397"/>
              <a:gd name="connsiteY48" fmla="*/ 5175473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4129 w 2422397"/>
              <a:gd name="connsiteY38" fmla="*/ 5471630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84867 w 2422397"/>
              <a:gd name="connsiteY47" fmla="*/ 5235785 h 6858000"/>
              <a:gd name="connsiteX48" fmla="*/ 796271 w 2422397"/>
              <a:gd name="connsiteY48" fmla="*/ 5175473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4129 w 2422397"/>
              <a:gd name="connsiteY38" fmla="*/ 5471630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849095 w 2422397"/>
              <a:gd name="connsiteY46" fmla="*/ 5305397 h 6858000"/>
              <a:gd name="connsiteX47" fmla="*/ 784867 w 2422397"/>
              <a:gd name="connsiteY47" fmla="*/ 5235785 h 6858000"/>
              <a:gd name="connsiteX48" fmla="*/ 796271 w 2422397"/>
              <a:gd name="connsiteY48" fmla="*/ 5175473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4129 w 2422397"/>
              <a:gd name="connsiteY38" fmla="*/ 5471630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62873 w 2422397"/>
              <a:gd name="connsiteY46" fmla="*/ 5269094 h 6858000"/>
              <a:gd name="connsiteX47" fmla="*/ 784867 w 2422397"/>
              <a:gd name="connsiteY47" fmla="*/ 5235785 h 6858000"/>
              <a:gd name="connsiteX48" fmla="*/ 796271 w 2422397"/>
              <a:gd name="connsiteY48" fmla="*/ 5175473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8259 w 2422397"/>
              <a:gd name="connsiteY18" fmla="*/ 6183918 h 6858000"/>
              <a:gd name="connsiteX19" fmla="*/ 482177 w 2422397"/>
              <a:gd name="connsiteY19" fmla="*/ 6173358 h 6858000"/>
              <a:gd name="connsiteX20" fmla="*/ 482556 w 2422397"/>
              <a:gd name="connsiteY20" fmla="*/ 6173443 h 6858000"/>
              <a:gd name="connsiteX21" fmla="*/ 485673 w 2422397"/>
              <a:gd name="connsiteY21" fmla="*/ 6162875 h 6858000"/>
              <a:gd name="connsiteX22" fmla="*/ 497360 w 2422397"/>
              <a:gd name="connsiteY22" fmla="*/ 6106789 h 6858000"/>
              <a:gd name="connsiteX23" fmla="*/ 547843 w 2422397"/>
              <a:gd name="connsiteY23" fmla="*/ 6075666 h 6858000"/>
              <a:gd name="connsiteX24" fmla="*/ 562259 w 2422397"/>
              <a:gd name="connsiteY24" fmla="*/ 6054865 h 6858000"/>
              <a:gd name="connsiteX25" fmla="*/ 571463 w 2422397"/>
              <a:gd name="connsiteY25" fmla="*/ 6045606 h 6858000"/>
              <a:gd name="connsiteX26" fmla="*/ 573012 w 2422397"/>
              <a:gd name="connsiteY26" fmla="*/ 6046223 h 6858000"/>
              <a:gd name="connsiteX27" fmla="*/ 584071 w 2422397"/>
              <a:gd name="connsiteY27" fmla="*/ 5992286 h 6858000"/>
              <a:gd name="connsiteX28" fmla="*/ 587812 w 2422397"/>
              <a:gd name="connsiteY28" fmla="*/ 5987907 h 6858000"/>
              <a:gd name="connsiteX29" fmla="*/ 592115 w 2422397"/>
              <a:gd name="connsiteY29" fmla="*/ 5949187 h 6858000"/>
              <a:gd name="connsiteX30" fmla="*/ 595889 w 2422397"/>
              <a:gd name="connsiteY30" fmla="*/ 5931081 h 6858000"/>
              <a:gd name="connsiteX31" fmla="*/ 593758 w 2422397"/>
              <a:gd name="connsiteY31" fmla="*/ 5922047 h 6858000"/>
              <a:gd name="connsiteX32" fmla="*/ 600949 w 2422397"/>
              <a:gd name="connsiteY32" fmla="*/ 5897316 h 6858000"/>
              <a:gd name="connsiteX33" fmla="*/ 602981 w 2422397"/>
              <a:gd name="connsiteY33" fmla="*/ 5895955 h 6858000"/>
              <a:gd name="connsiteX34" fmla="*/ 604430 w 2422397"/>
              <a:gd name="connsiteY34" fmla="*/ 5870052 h 6858000"/>
              <a:gd name="connsiteX35" fmla="*/ 600218 w 2422397"/>
              <a:gd name="connsiteY35" fmla="*/ 5841702 h 6858000"/>
              <a:gd name="connsiteX36" fmla="*/ 678370 w 2422397"/>
              <a:gd name="connsiteY36" fmla="*/ 5652188 h 6858000"/>
              <a:gd name="connsiteX37" fmla="*/ 694129 w 2422397"/>
              <a:gd name="connsiteY37" fmla="*/ 5471630 h 6858000"/>
              <a:gd name="connsiteX38" fmla="*/ 723657 w 2422397"/>
              <a:gd name="connsiteY38" fmla="*/ 5356170 h 6858000"/>
              <a:gd name="connsiteX39" fmla="*/ 723661 w 2422397"/>
              <a:gd name="connsiteY39" fmla="*/ 5356076 h 6858000"/>
              <a:gd name="connsiteX40" fmla="*/ 720651 w 2422397"/>
              <a:gd name="connsiteY40" fmla="*/ 5331990 h 6858000"/>
              <a:gd name="connsiteX41" fmla="*/ 725358 w 2422397"/>
              <a:gd name="connsiteY41" fmla="*/ 5309193 h 6858000"/>
              <a:gd name="connsiteX42" fmla="*/ 726926 w 2422397"/>
              <a:gd name="connsiteY42" fmla="*/ 5311182 h 6858000"/>
              <a:gd name="connsiteX43" fmla="*/ 727761 w 2422397"/>
              <a:gd name="connsiteY43" fmla="*/ 5304702 h 6858000"/>
              <a:gd name="connsiteX44" fmla="*/ 732974 w 2422397"/>
              <a:gd name="connsiteY44" fmla="*/ 5303522 h 6858000"/>
              <a:gd name="connsiteX45" fmla="*/ 762873 w 2422397"/>
              <a:gd name="connsiteY45" fmla="*/ 5269094 h 6858000"/>
              <a:gd name="connsiteX46" fmla="*/ 784867 w 2422397"/>
              <a:gd name="connsiteY46" fmla="*/ 5235785 h 6858000"/>
              <a:gd name="connsiteX47" fmla="*/ 796271 w 2422397"/>
              <a:gd name="connsiteY47" fmla="*/ 5175473 h 6858000"/>
              <a:gd name="connsiteX48" fmla="*/ 821529 w 2422397"/>
              <a:gd name="connsiteY48" fmla="*/ 5012929 h 6858000"/>
              <a:gd name="connsiteX49" fmla="*/ 846340 w 2422397"/>
              <a:gd name="connsiteY49" fmla="*/ 4944976 h 6858000"/>
              <a:gd name="connsiteX50" fmla="*/ 840157 w 2422397"/>
              <a:gd name="connsiteY50" fmla="*/ 4872869 h 6858000"/>
              <a:gd name="connsiteX51" fmla="*/ 855718 w 2422397"/>
              <a:gd name="connsiteY51" fmla="*/ 4850916 h 6858000"/>
              <a:gd name="connsiteX52" fmla="*/ 858709 w 2422397"/>
              <a:gd name="connsiteY52" fmla="*/ 4847264 h 6858000"/>
              <a:gd name="connsiteX53" fmla="*/ 863990 w 2422397"/>
              <a:gd name="connsiteY53" fmla="*/ 4829718 h 6858000"/>
              <a:gd name="connsiteX54" fmla="*/ 873842 w 2422397"/>
              <a:gd name="connsiteY54" fmla="*/ 4828439 h 6858000"/>
              <a:gd name="connsiteX55" fmla="*/ 887779 w 2422397"/>
              <a:gd name="connsiteY55" fmla="*/ 4804655 h 6858000"/>
              <a:gd name="connsiteX56" fmla="*/ 893894 w 2422397"/>
              <a:gd name="connsiteY56" fmla="*/ 4777060 h 6858000"/>
              <a:gd name="connsiteX57" fmla="*/ 883546 w 2422397"/>
              <a:gd name="connsiteY57" fmla="*/ 4777089 h 6858000"/>
              <a:gd name="connsiteX58" fmla="*/ 883812 w 2422397"/>
              <a:gd name="connsiteY58" fmla="*/ 4774559 h 6858000"/>
              <a:gd name="connsiteX59" fmla="*/ 903401 w 2422397"/>
              <a:gd name="connsiteY59" fmla="*/ 4679442 h 6858000"/>
              <a:gd name="connsiteX60" fmla="*/ 916253 w 2422397"/>
              <a:gd name="connsiteY60" fmla="*/ 4651970 h 6858000"/>
              <a:gd name="connsiteX61" fmla="*/ 922608 w 2422397"/>
              <a:gd name="connsiteY61" fmla="*/ 4649785 h 6858000"/>
              <a:gd name="connsiteX62" fmla="*/ 924139 w 2422397"/>
              <a:gd name="connsiteY62" fmla="*/ 4631605 h 6858000"/>
              <a:gd name="connsiteX63" fmla="*/ 920872 w 2422397"/>
              <a:gd name="connsiteY63" fmla="*/ 4609075 h 6858000"/>
              <a:gd name="connsiteX64" fmla="*/ 941607 w 2422397"/>
              <a:gd name="connsiteY64" fmla="*/ 4514226 h 6858000"/>
              <a:gd name="connsiteX65" fmla="*/ 957889 w 2422397"/>
              <a:gd name="connsiteY65" fmla="*/ 4481699 h 6858000"/>
              <a:gd name="connsiteX66" fmla="*/ 974975 w 2422397"/>
              <a:gd name="connsiteY66" fmla="*/ 4433921 h 6858000"/>
              <a:gd name="connsiteX67" fmla="*/ 1011638 w 2422397"/>
              <a:gd name="connsiteY67" fmla="*/ 4352312 h 6858000"/>
              <a:gd name="connsiteX68" fmla="*/ 1049579 w 2422397"/>
              <a:gd name="connsiteY68" fmla="*/ 4237953 h 6858000"/>
              <a:gd name="connsiteX69" fmla="*/ 1041314 w 2422397"/>
              <a:gd name="connsiteY69" fmla="*/ 4139706 h 6858000"/>
              <a:gd name="connsiteX70" fmla="*/ 1049328 w 2422397"/>
              <a:gd name="connsiteY70" fmla="*/ 4134671 h 6858000"/>
              <a:gd name="connsiteX71" fmla="*/ 1061133 w 2422397"/>
              <a:gd name="connsiteY71" fmla="*/ 4074160 h 6858000"/>
              <a:gd name="connsiteX72" fmla="*/ 1059121 w 2422397"/>
              <a:gd name="connsiteY72" fmla="*/ 3844497 h 6858000"/>
              <a:gd name="connsiteX73" fmla="*/ 1083386 w 2422397"/>
              <a:gd name="connsiteY73" fmla="*/ 3726730 h 6858000"/>
              <a:gd name="connsiteX74" fmla="*/ 1098990 w 2422397"/>
              <a:gd name="connsiteY74" fmla="*/ 3687782 h 6858000"/>
              <a:gd name="connsiteX75" fmla="*/ 1124701 w 2422397"/>
              <a:gd name="connsiteY75" fmla="*/ 3622348 h 6858000"/>
              <a:gd name="connsiteX76" fmla="*/ 1161137 w 2422397"/>
              <a:gd name="connsiteY76" fmla="*/ 3580464 h 6858000"/>
              <a:gd name="connsiteX77" fmla="*/ 1175812 w 2422397"/>
              <a:gd name="connsiteY77" fmla="*/ 3522969 h 6858000"/>
              <a:gd name="connsiteX78" fmla="*/ 1156951 w 2422397"/>
              <a:gd name="connsiteY78" fmla="*/ 3500538 h 6858000"/>
              <a:gd name="connsiteX79" fmla="*/ 1179877 w 2422397"/>
              <a:gd name="connsiteY79" fmla="*/ 3441984 h 6858000"/>
              <a:gd name="connsiteX80" fmla="*/ 1217096 w 2422397"/>
              <a:gd name="connsiteY80" fmla="*/ 3354156 h 6858000"/>
              <a:gd name="connsiteX81" fmla="*/ 1232811 w 2422397"/>
              <a:gd name="connsiteY81" fmla="*/ 3301153 h 6858000"/>
              <a:gd name="connsiteX82" fmla="*/ 1281985 w 2422397"/>
              <a:gd name="connsiteY82" fmla="*/ 3158933 h 6858000"/>
              <a:gd name="connsiteX83" fmla="*/ 1335997 w 2422397"/>
              <a:gd name="connsiteY83" fmla="*/ 3018423 h 6858000"/>
              <a:gd name="connsiteX84" fmla="*/ 1394864 w 2422397"/>
              <a:gd name="connsiteY84" fmla="*/ 2946152 h 6858000"/>
              <a:gd name="connsiteX85" fmla="*/ 1436360 w 2422397"/>
              <a:gd name="connsiteY85" fmla="*/ 2829469 h 6858000"/>
              <a:gd name="connsiteX86" fmla="*/ 1447242 w 2422397"/>
              <a:gd name="connsiteY86" fmla="*/ 2811546 h 6858000"/>
              <a:gd name="connsiteX87" fmla="*/ 1449881 w 2422397"/>
              <a:gd name="connsiteY87" fmla="*/ 2781535 h 6858000"/>
              <a:gd name="connsiteX88" fmla="*/ 1459218 w 2422397"/>
              <a:gd name="connsiteY88" fmla="*/ 2660724 h 6858000"/>
              <a:gd name="connsiteX89" fmla="*/ 1455455 w 2422397"/>
              <a:gd name="connsiteY89" fmla="*/ 2560980 h 6858000"/>
              <a:gd name="connsiteX90" fmla="*/ 1497362 w 2422397"/>
              <a:gd name="connsiteY90" fmla="*/ 2456303 h 6858000"/>
              <a:gd name="connsiteX91" fmla="*/ 1507343 w 2422397"/>
              <a:gd name="connsiteY91" fmla="*/ 2385923 h 6858000"/>
              <a:gd name="connsiteX92" fmla="*/ 1499931 w 2422397"/>
              <a:gd name="connsiteY92" fmla="*/ 2260635 h 6858000"/>
              <a:gd name="connsiteX93" fmla="*/ 1582995 w 2422397"/>
              <a:gd name="connsiteY93" fmla="*/ 2133393 h 6858000"/>
              <a:gd name="connsiteX94" fmla="*/ 1580647 w 2422397"/>
              <a:gd name="connsiteY94" fmla="*/ 2069584 h 6858000"/>
              <a:gd name="connsiteX95" fmla="*/ 1569289 w 2422397"/>
              <a:gd name="connsiteY95" fmla="*/ 2032263 h 6858000"/>
              <a:gd name="connsiteX96" fmla="*/ 1571917 w 2422397"/>
              <a:gd name="connsiteY96" fmla="*/ 1903700 h 6858000"/>
              <a:gd name="connsiteX97" fmla="*/ 1564944 w 2422397"/>
              <a:gd name="connsiteY97" fmla="*/ 1821321 h 6858000"/>
              <a:gd name="connsiteX98" fmla="*/ 1579022 w 2422397"/>
              <a:gd name="connsiteY98" fmla="*/ 1718757 h 6858000"/>
              <a:gd name="connsiteX99" fmla="*/ 1590196 w 2422397"/>
              <a:gd name="connsiteY99" fmla="*/ 1595914 h 6858000"/>
              <a:gd name="connsiteX100" fmla="*/ 1624363 w 2422397"/>
              <a:gd name="connsiteY100" fmla="*/ 1502483 h 6858000"/>
              <a:gd name="connsiteX101" fmla="*/ 1631539 w 2422397"/>
              <a:gd name="connsiteY101" fmla="*/ 1431520 h 6858000"/>
              <a:gd name="connsiteX102" fmla="*/ 1646296 w 2422397"/>
              <a:gd name="connsiteY102" fmla="*/ 1333057 h 6858000"/>
              <a:gd name="connsiteX103" fmla="*/ 1659787 w 2422397"/>
              <a:gd name="connsiteY103" fmla="*/ 1197540 h 6858000"/>
              <a:gd name="connsiteX104" fmla="*/ 1706993 w 2422397"/>
              <a:gd name="connsiteY104" fmla="*/ 1104797 h 6858000"/>
              <a:gd name="connsiteX105" fmla="*/ 1777273 w 2422397"/>
              <a:gd name="connsiteY105" fmla="*/ 916268 h 6858000"/>
              <a:gd name="connsiteX106" fmla="*/ 1850836 w 2422397"/>
              <a:gd name="connsiteY106" fmla="*/ 802826 h 6858000"/>
              <a:gd name="connsiteX107" fmla="*/ 1911831 w 2422397"/>
              <a:gd name="connsiteY107" fmla="*/ 696577 h 6858000"/>
              <a:gd name="connsiteX108" fmla="*/ 1942209 w 2422397"/>
              <a:gd name="connsiteY108" fmla="*/ 575807 h 6858000"/>
              <a:gd name="connsiteX109" fmla="*/ 1951374 w 2422397"/>
              <a:gd name="connsiteY109" fmla="*/ 556682 h 6858000"/>
              <a:gd name="connsiteX110" fmla="*/ 1951170 w 2422397"/>
              <a:gd name="connsiteY110" fmla="*/ 526639 h 6858000"/>
              <a:gd name="connsiteX111" fmla="*/ 1949059 w 2422397"/>
              <a:gd name="connsiteY111" fmla="*/ 405872 h 6858000"/>
              <a:gd name="connsiteX112" fmla="*/ 1935866 w 2422397"/>
              <a:gd name="connsiteY112" fmla="*/ 307622 h 6858000"/>
              <a:gd name="connsiteX113" fmla="*/ 1967790 w 2422397"/>
              <a:gd name="connsiteY113" fmla="*/ 198682 h 6858000"/>
              <a:gd name="connsiteX114" fmla="*/ 1971093 w 2422397"/>
              <a:gd name="connsiteY114" fmla="*/ 127747 h 6858000"/>
              <a:gd name="connsiteX115" fmla="*/ 1951841 w 2422397"/>
              <a:gd name="connsiteY115" fmla="*/ 4678 h 6858000"/>
              <a:gd name="connsiteX116" fmla="*/ 1953649 w 2422397"/>
              <a:gd name="connsiteY116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8259 w 2422397"/>
              <a:gd name="connsiteY18" fmla="*/ 6183918 h 6858000"/>
              <a:gd name="connsiteX19" fmla="*/ 482177 w 2422397"/>
              <a:gd name="connsiteY19" fmla="*/ 6173358 h 6858000"/>
              <a:gd name="connsiteX20" fmla="*/ 482556 w 2422397"/>
              <a:gd name="connsiteY20" fmla="*/ 6173443 h 6858000"/>
              <a:gd name="connsiteX21" fmla="*/ 485673 w 2422397"/>
              <a:gd name="connsiteY21" fmla="*/ 6162875 h 6858000"/>
              <a:gd name="connsiteX22" fmla="*/ 497360 w 2422397"/>
              <a:gd name="connsiteY22" fmla="*/ 6106789 h 6858000"/>
              <a:gd name="connsiteX23" fmla="*/ 547843 w 2422397"/>
              <a:gd name="connsiteY23" fmla="*/ 6075666 h 6858000"/>
              <a:gd name="connsiteX24" fmla="*/ 562259 w 2422397"/>
              <a:gd name="connsiteY24" fmla="*/ 6054865 h 6858000"/>
              <a:gd name="connsiteX25" fmla="*/ 571463 w 2422397"/>
              <a:gd name="connsiteY25" fmla="*/ 6045606 h 6858000"/>
              <a:gd name="connsiteX26" fmla="*/ 573012 w 2422397"/>
              <a:gd name="connsiteY26" fmla="*/ 6046223 h 6858000"/>
              <a:gd name="connsiteX27" fmla="*/ 584071 w 2422397"/>
              <a:gd name="connsiteY27" fmla="*/ 5992286 h 6858000"/>
              <a:gd name="connsiteX28" fmla="*/ 587812 w 2422397"/>
              <a:gd name="connsiteY28" fmla="*/ 5987907 h 6858000"/>
              <a:gd name="connsiteX29" fmla="*/ 592115 w 2422397"/>
              <a:gd name="connsiteY29" fmla="*/ 5949187 h 6858000"/>
              <a:gd name="connsiteX30" fmla="*/ 595889 w 2422397"/>
              <a:gd name="connsiteY30" fmla="*/ 5931081 h 6858000"/>
              <a:gd name="connsiteX31" fmla="*/ 593758 w 2422397"/>
              <a:gd name="connsiteY31" fmla="*/ 5922047 h 6858000"/>
              <a:gd name="connsiteX32" fmla="*/ 600949 w 2422397"/>
              <a:gd name="connsiteY32" fmla="*/ 5897316 h 6858000"/>
              <a:gd name="connsiteX33" fmla="*/ 602981 w 2422397"/>
              <a:gd name="connsiteY33" fmla="*/ 5895955 h 6858000"/>
              <a:gd name="connsiteX34" fmla="*/ 604430 w 2422397"/>
              <a:gd name="connsiteY34" fmla="*/ 5870052 h 6858000"/>
              <a:gd name="connsiteX35" fmla="*/ 600218 w 2422397"/>
              <a:gd name="connsiteY35" fmla="*/ 5841702 h 6858000"/>
              <a:gd name="connsiteX36" fmla="*/ 678370 w 2422397"/>
              <a:gd name="connsiteY36" fmla="*/ 5652188 h 6858000"/>
              <a:gd name="connsiteX37" fmla="*/ 694129 w 2422397"/>
              <a:gd name="connsiteY37" fmla="*/ 5471630 h 6858000"/>
              <a:gd name="connsiteX38" fmla="*/ 723657 w 2422397"/>
              <a:gd name="connsiteY38" fmla="*/ 5356170 h 6858000"/>
              <a:gd name="connsiteX39" fmla="*/ 723661 w 2422397"/>
              <a:gd name="connsiteY39" fmla="*/ 5356076 h 6858000"/>
              <a:gd name="connsiteX40" fmla="*/ 720651 w 2422397"/>
              <a:gd name="connsiteY40" fmla="*/ 5331990 h 6858000"/>
              <a:gd name="connsiteX41" fmla="*/ 725358 w 2422397"/>
              <a:gd name="connsiteY41" fmla="*/ 5309193 h 6858000"/>
              <a:gd name="connsiteX42" fmla="*/ 726926 w 2422397"/>
              <a:gd name="connsiteY42" fmla="*/ 5311182 h 6858000"/>
              <a:gd name="connsiteX43" fmla="*/ 727761 w 2422397"/>
              <a:gd name="connsiteY43" fmla="*/ 5304702 h 6858000"/>
              <a:gd name="connsiteX44" fmla="*/ 732974 w 2422397"/>
              <a:gd name="connsiteY44" fmla="*/ 5303522 h 6858000"/>
              <a:gd name="connsiteX45" fmla="*/ 762873 w 2422397"/>
              <a:gd name="connsiteY45" fmla="*/ 5269094 h 6858000"/>
              <a:gd name="connsiteX46" fmla="*/ 784867 w 2422397"/>
              <a:gd name="connsiteY46" fmla="*/ 5235785 h 6858000"/>
              <a:gd name="connsiteX47" fmla="*/ 796271 w 2422397"/>
              <a:gd name="connsiteY47" fmla="*/ 5175473 h 6858000"/>
              <a:gd name="connsiteX48" fmla="*/ 821529 w 2422397"/>
              <a:gd name="connsiteY48" fmla="*/ 5012929 h 6858000"/>
              <a:gd name="connsiteX49" fmla="*/ 846340 w 2422397"/>
              <a:gd name="connsiteY49" fmla="*/ 4944976 h 6858000"/>
              <a:gd name="connsiteX50" fmla="*/ 840157 w 2422397"/>
              <a:gd name="connsiteY50" fmla="*/ 4872869 h 6858000"/>
              <a:gd name="connsiteX51" fmla="*/ 855718 w 2422397"/>
              <a:gd name="connsiteY51" fmla="*/ 4850916 h 6858000"/>
              <a:gd name="connsiteX52" fmla="*/ 858709 w 2422397"/>
              <a:gd name="connsiteY52" fmla="*/ 4847264 h 6858000"/>
              <a:gd name="connsiteX53" fmla="*/ 863990 w 2422397"/>
              <a:gd name="connsiteY53" fmla="*/ 4829718 h 6858000"/>
              <a:gd name="connsiteX54" fmla="*/ 873842 w 2422397"/>
              <a:gd name="connsiteY54" fmla="*/ 4828439 h 6858000"/>
              <a:gd name="connsiteX55" fmla="*/ 887779 w 2422397"/>
              <a:gd name="connsiteY55" fmla="*/ 4804655 h 6858000"/>
              <a:gd name="connsiteX56" fmla="*/ 893894 w 2422397"/>
              <a:gd name="connsiteY56" fmla="*/ 4777060 h 6858000"/>
              <a:gd name="connsiteX57" fmla="*/ 883546 w 2422397"/>
              <a:gd name="connsiteY57" fmla="*/ 4777089 h 6858000"/>
              <a:gd name="connsiteX58" fmla="*/ 883812 w 2422397"/>
              <a:gd name="connsiteY58" fmla="*/ 4774559 h 6858000"/>
              <a:gd name="connsiteX59" fmla="*/ 903401 w 2422397"/>
              <a:gd name="connsiteY59" fmla="*/ 4679442 h 6858000"/>
              <a:gd name="connsiteX60" fmla="*/ 916253 w 2422397"/>
              <a:gd name="connsiteY60" fmla="*/ 4651970 h 6858000"/>
              <a:gd name="connsiteX61" fmla="*/ 922608 w 2422397"/>
              <a:gd name="connsiteY61" fmla="*/ 4649785 h 6858000"/>
              <a:gd name="connsiteX62" fmla="*/ 924139 w 2422397"/>
              <a:gd name="connsiteY62" fmla="*/ 4631605 h 6858000"/>
              <a:gd name="connsiteX63" fmla="*/ 920872 w 2422397"/>
              <a:gd name="connsiteY63" fmla="*/ 4609075 h 6858000"/>
              <a:gd name="connsiteX64" fmla="*/ 941607 w 2422397"/>
              <a:gd name="connsiteY64" fmla="*/ 4514226 h 6858000"/>
              <a:gd name="connsiteX65" fmla="*/ 957889 w 2422397"/>
              <a:gd name="connsiteY65" fmla="*/ 4481699 h 6858000"/>
              <a:gd name="connsiteX66" fmla="*/ 974975 w 2422397"/>
              <a:gd name="connsiteY66" fmla="*/ 4433921 h 6858000"/>
              <a:gd name="connsiteX67" fmla="*/ 1011638 w 2422397"/>
              <a:gd name="connsiteY67" fmla="*/ 4352312 h 6858000"/>
              <a:gd name="connsiteX68" fmla="*/ 1049579 w 2422397"/>
              <a:gd name="connsiteY68" fmla="*/ 4237953 h 6858000"/>
              <a:gd name="connsiteX69" fmla="*/ 1041314 w 2422397"/>
              <a:gd name="connsiteY69" fmla="*/ 4139706 h 6858000"/>
              <a:gd name="connsiteX70" fmla="*/ 1049328 w 2422397"/>
              <a:gd name="connsiteY70" fmla="*/ 4134671 h 6858000"/>
              <a:gd name="connsiteX71" fmla="*/ 1061133 w 2422397"/>
              <a:gd name="connsiteY71" fmla="*/ 4074160 h 6858000"/>
              <a:gd name="connsiteX72" fmla="*/ 1059121 w 2422397"/>
              <a:gd name="connsiteY72" fmla="*/ 3844497 h 6858000"/>
              <a:gd name="connsiteX73" fmla="*/ 1083386 w 2422397"/>
              <a:gd name="connsiteY73" fmla="*/ 3726730 h 6858000"/>
              <a:gd name="connsiteX74" fmla="*/ 1098990 w 2422397"/>
              <a:gd name="connsiteY74" fmla="*/ 3687782 h 6858000"/>
              <a:gd name="connsiteX75" fmla="*/ 1124701 w 2422397"/>
              <a:gd name="connsiteY75" fmla="*/ 3622348 h 6858000"/>
              <a:gd name="connsiteX76" fmla="*/ 1161137 w 2422397"/>
              <a:gd name="connsiteY76" fmla="*/ 3580464 h 6858000"/>
              <a:gd name="connsiteX77" fmla="*/ 1175812 w 2422397"/>
              <a:gd name="connsiteY77" fmla="*/ 3522969 h 6858000"/>
              <a:gd name="connsiteX78" fmla="*/ 1156951 w 2422397"/>
              <a:gd name="connsiteY78" fmla="*/ 3500538 h 6858000"/>
              <a:gd name="connsiteX79" fmla="*/ 1179877 w 2422397"/>
              <a:gd name="connsiteY79" fmla="*/ 3441984 h 6858000"/>
              <a:gd name="connsiteX80" fmla="*/ 1217096 w 2422397"/>
              <a:gd name="connsiteY80" fmla="*/ 3354156 h 6858000"/>
              <a:gd name="connsiteX81" fmla="*/ 1232811 w 2422397"/>
              <a:gd name="connsiteY81" fmla="*/ 3301153 h 6858000"/>
              <a:gd name="connsiteX82" fmla="*/ 1281985 w 2422397"/>
              <a:gd name="connsiteY82" fmla="*/ 3158933 h 6858000"/>
              <a:gd name="connsiteX83" fmla="*/ 1335997 w 2422397"/>
              <a:gd name="connsiteY83" fmla="*/ 3018423 h 6858000"/>
              <a:gd name="connsiteX84" fmla="*/ 1394864 w 2422397"/>
              <a:gd name="connsiteY84" fmla="*/ 2946152 h 6858000"/>
              <a:gd name="connsiteX85" fmla="*/ 1436360 w 2422397"/>
              <a:gd name="connsiteY85" fmla="*/ 2829469 h 6858000"/>
              <a:gd name="connsiteX86" fmla="*/ 1447242 w 2422397"/>
              <a:gd name="connsiteY86" fmla="*/ 2811546 h 6858000"/>
              <a:gd name="connsiteX87" fmla="*/ 1449881 w 2422397"/>
              <a:gd name="connsiteY87" fmla="*/ 2781535 h 6858000"/>
              <a:gd name="connsiteX88" fmla="*/ 1459218 w 2422397"/>
              <a:gd name="connsiteY88" fmla="*/ 2660724 h 6858000"/>
              <a:gd name="connsiteX89" fmla="*/ 1455455 w 2422397"/>
              <a:gd name="connsiteY89" fmla="*/ 2560980 h 6858000"/>
              <a:gd name="connsiteX90" fmla="*/ 1497362 w 2422397"/>
              <a:gd name="connsiteY90" fmla="*/ 2456303 h 6858000"/>
              <a:gd name="connsiteX91" fmla="*/ 1507343 w 2422397"/>
              <a:gd name="connsiteY91" fmla="*/ 2385923 h 6858000"/>
              <a:gd name="connsiteX92" fmla="*/ 1499931 w 2422397"/>
              <a:gd name="connsiteY92" fmla="*/ 2260635 h 6858000"/>
              <a:gd name="connsiteX93" fmla="*/ 1582995 w 2422397"/>
              <a:gd name="connsiteY93" fmla="*/ 2133393 h 6858000"/>
              <a:gd name="connsiteX94" fmla="*/ 1580647 w 2422397"/>
              <a:gd name="connsiteY94" fmla="*/ 2069584 h 6858000"/>
              <a:gd name="connsiteX95" fmla="*/ 1569289 w 2422397"/>
              <a:gd name="connsiteY95" fmla="*/ 2032263 h 6858000"/>
              <a:gd name="connsiteX96" fmla="*/ 1571917 w 2422397"/>
              <a:gd name="connsiteY96" fmla="*/ 1903700 h 6858000"/>
              <a:gd name="connsiteX97" fmla="*/ 1564944 w 2422397"/>
              <a:gd name="connsiteY97" fmla="*/ 1821321 h 6858000"/>
              <a:gd name="connsiteX98" fmla="*/ 1579022 w 2422397"/>
              <a:gd name="connsiteY98" fmla="*/ 1718757 h 6858000"/>
              <a:gd name="connsiteX99" fmla="*/ 1590196 w 2422397"/>
              <a:gd name="connsiteY99" fmla="*/ 1595914 h 6858000"/>
              <a:gd name="connsiteX100" fmla="*/ 1624363 w 2422397"/>
              <a:gd name="connsiteY100" fmla="*/ 1502483 h 6858000"/>
              <a:gd name="connsiteX101" fmla="*/ 1631539 w 2422397"/>
              <a:gd name="connsiteY101" fmla="*/ 1431520 h 6858000"/>
              <a:gd name="connsiteX102" fmla="*/ 1646296 w 2422397"/>
              <a:gd name="connsiteY102" fmla="*/ 1333057 h 6858000"/>
              <a:gd name="connsiteX103" fmla="*/ 1659787 w 2422397"/>
              <a:gd name="connsiteY103" fmla="*/ 1197540 h 6858000"/>
              <a:gd name="connsiteX104" fmla="*/ 1706993 w 2422397"/>
              <a:gd name="connsiteY104" fmla="*/ 1104797 h 6858000"/>
              <a:gd name="connsiteX105" fmla="*/ 1777273 w 2422397"/>
              <a:gd name="connsiteY105" fmla="*/ 916268 h 6858000"/>
              <a:gd name="connsiteX106" fmla="*/ 1850836 w 2422397"/>
              <a:gd name="connsiteY106" fmla="*/ 802826 h 6858000"/>
              <a:gd name="connsiteX107" fmla="*/ 1911831 w 2422397"/>
              <a:gd name="connsiteY107" fmla="*/ 696577 h 6858000"/>
              <a:gd name="connsiteX108" fmla="*/ 1942209 w 2422397"/>
              <a:gd name="connsiteY108" fmla="*/ 575807 h 6858000"/>
              <a:gd name="connsiteX109" fmla="*/ 1951374 w 2422397"/>
              <a:gd name="connsiteY109" fmla="*/ 556682 h 6858000"/>
              <a:gd name="connsiteX110" fmla="*/ 1951170 w 2422397"/>
              <a:gd name="connsiteY110" fmla="*/ 526639 h 6858000"/>
              <a:gd name="connsiteX111" fmla="*/ 1949059 w 2422397"/>
              <a:gd name="connsiteY111" fmla="*/ 405872 h 6858000"/>
              <a:gd name="connsiteX112" fmla="*/ 1935866 w 2422397"/>
              <a:gd name="connsiteY112" fmla="*/ 307622 h 6858000"/>
              <a:gd name="connsiteX113" fmla="*/ 1967790 w 2422397"/>
              <a:gd name="connsiteY113" fmla="*/ 198682 h 6858000"/>
              <a:gd name="connsiteX114" fmla="*/ 1971093 w 2422397"/>
              <a:gd name="connsiteY114" fmla="*/ 127747 h 6858000"/>
              <a:gd name="connsiteX115" fmla="*/ 1951841 w 2422397"/>
              <a:gd name="connsiteY115" fmla="*/ 4678 h 6858000"/>
              <a:gd name="connsiteX116" fmla="*/ 1953649 w 2422397"/>
              <a:gd name="connsiteY116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6663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497360 w 2422397"/>
              <a:gd name="connsiteY21" fmla="*/ 6106789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00218 w 2422397"/>
              <a:gd name="connsiteY34" fmla="*/ 5841702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499931 w 2422397"/>
              <a:gd name="connsiteY91" fmla="*/ 2260635 h 6858000"/>
              <a:gd name="connsiteX92" fmla="*/ 1582995 w 2422397"/>
              <a:gd name="connsiteY92" fmla="*/ 2133393 h 6858000"/>
              <a:gd name="connsiteX93" fmla="*/ 1580647 w 2422397"/>
              <a:gd name="connsiteY93" fmla="*/ 2069584 h 6858000"/>
              <a:gd name="connsiteX94" fmla="*/ 1569289 w 2422397"/>
              <a:gd name="connsiteY94" fmla="*/ 2032263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497360 w 2422397"/>
              <a:gd name="connsiteY21" fmla="*/ 6106789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00218 w 2422397"/>
              <a:gd name="connsiteY34" fmla="*/ 5841702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499931 w 2422397"/>
              <a:gd name="connsiteY91" fmla="*/ 2260635 h 6858000"/>
              <a:gd name="connsiteX92" fmla="*/ 1582995 w 2422397"/>
              <a:gd name="connsiteY92" fmla="*/ 2133393 h 6858000"/>
              <a:gd name="connsiteX93" fmla="*/ 1580647 w 2422397"/>
              <a:gd name="connsiteY93" fmla="*/ 2069584 h 6858000"/>
              <a:gd name="connsiteX94" fmla="*/ 1569289 w 2422397"/>
              <a:gd name="connsiteY94" fmla="*/ 2032263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00218 w 2422397"/>
              <a:gd name="connsiteY34" fmla="*/ 5841702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499931 w 2422397"/>
              <a:gd name="connsiteY91" fmla="*/ 2260635 h 6858000"/>
              <a:gd name="connsiteX92" fmla="*/ 1582995 w 2422397"/>
              <a:gd name="connsiteY92" fmla="*/ 2133393 h 6858000"/>
              <a:gd name="connsiteX93" fmla="*/ 1580647 w 2422397"/>
              <a:gd name="connsiteY93" fmla="*/ 2069584 h 6858000"/>
              <a:gd name="connsiteX94" fmla="*/ 1569289 w 2422397"/>
              <a:gd name="connsiteY94" fmla="*/ 2032263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499931 w 2422397"/>
              <a:gd name="connsiteY91" fmla="*/ 2260635 h 6858000"/>
              <a:gd name="connsiteX92" fmla="*/ 1582995 w 2422397"/>
              <a:gd name="connsiteY92" fmla="*/ 2133393 h 6858000"/>
              <a:gd name="connsiteX93" fmla="*/ 1580647 w 2422397"/>
              <a:gd name="connsiteY93" fmla="*/ 2069584 h 6858000"/>
              <a:gd name="connsiteX94" fmla="*/ 1569289 w 2422397"/>
              <a:gd name="connsiteY94" fmla="*/ 2032263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499931 w 2422397"/>
              <a:gd name="connsiteY91" fmla="*/ 2260635 h 6858000"/>
              <a:gd name="connsiteX92" fmla="*/ 1569381 w 2422397"/>
              <a:gd name="connsiteY92" fmla="*/ 2165158 h 6858000"/>
              <a:gd name="connsiteX93" fmla="*/ 1580647 w 2422397"/>
              <a:gd name="connsiteY93" fmla="*/ 2069584 h 6858000"/>
              <a:gd name="connsiteX94" fmla="*/ 1569289 w 2422397"/>
              <a:gd name="connsiteY94" fmla="*/ 2032263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499931 w 2422397"/>
              <a:gd name="connsiteY91" fmla="*/ 2260635 h 6858000"/>
              <a:gd name="connsiteX92" fmla="*/ 1569381 w 2422397"/>
              <a:gd name="connsiteY92" fmla="*/ 2165158 h 6858000"/>
              <a:gd name="connsiteX93" fmla="*/ 1576109 w 2422397"/>
              <a:gd name="connsiteY93" fmla="*/ 2078660 h 6858000"/>
              <a:gd name="connsiteX94" fmla="*/ 1569289 w 2422397"/>
              <a:gd name="connsiteY94" fmla="*/ 2032263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499931 w 2422397"/>
              <a:gd name="connsiteY91" fmla="*/ 2260635 h 6858000"/>
              <a:gd name="connsiteX92" fmla="*/ 1569381 w 2422397"/>
              <a:gd name="connsiteY92" fmla="*/ 2165158 h 6858000"/>
              <a:gd name="connsiteX93" fmla="*/ 1576109 w 2422397"/>
              <a:gd name="connsiteY93" fmla="*/ 2078660 h 6858000"/>
              <a:gd name="connsiteX94" fmla="*/ 1564751 w 2422397"/>
              <a:gd name="connsiteY94" fmla="*/ 2009574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540772 w 2422397"/>
              <a:gd name="connsiteY91" fmla="*/ 2256097 h 6858000"/>
              <a:gd name="connsiteX92" fmla="*/ 1569381 w 2422397"/>
              <a:gd name="connsiteY92" fmla="*/ 2165158 h 6858000"/>
              <a:gd name="connsiteX93" fmla="*/ 1576109 w 2422397"/>
              <a:gd name="connsiteY93" fmla="*/ 2078660 h 6858000"/>
              <a:gd name="connsiteX94" fmla="*/ 1564751 w 2422397"/>
              <a:gd name="connsiteY94" fmla="*/ 2009574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540772 w 2422397"/>
              <a:gd name="connsiteY91" fmla="*/ 2256097 h 6858000"/>
              <a:gd name="connsiteX92" fmla="*/ 1569381 w 2422397"/>
              <a:gd name="connsiteY92" fmla="*/ 2165158 h 6858000"/>
              <a:gd name="connsiteX93" fmla="*/ 1576109 w 2422397"/>
              <a:gd name="connsiteY93" fmla="*/ 2078660 h 6858000"/>
              <a:gd name="connsiteX94" fmla="*/ 1564751 w 2422397"/>
              <a:gd name="connsiteY94" fmla="*/ 2009574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54018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540772 w 2422397"/>
              <a:gd name="connsiteY91" fmla="*/ 2256097 h 6858000"/>
              <a:gd name="connsiteX92" fmla="*/ 1569381 w 2422397"/>
              <a:gd name="connsiteY92" fmla="*/ 2165158 h 6858000"/>
              <a:gd name="connsiteX93" fmla="*/ 1576109 w 2422397"/>
              <a:gd name="connsiteY93" fmla="*/ 2078660 h 6858000"/>
              <a:gd name="connsiteX94" fmla="*/ 1564751 w 2422397"/>
              <a:gd name="connsiteY94" fmla="*/ 2009574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96091 w 2422397"/>
              <a:gd name="connsiteY102" fmla="*/ 1202078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54018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540772 w 2422397"/>
              <a:gd name="connsiteY91" fmla="*/ 2256097 h 6858000"/>
              <a:gd name="connsiteX92" fmla="*/ 1569381 w 2422397"/>
              <a:gd name="connsiteY92" fmla="*/ 2165158 h 6858000"/>
              <a:gd name="connsiteX93" fmla="*/ 1576109 w 2422397"/>
              <a:gd name="connsiteY93" fmla="*/ 2078660 h 6858000"/>
              <a:gd name="connsiteX94" fmla="*/ 1564751 w 2422397"/>
              <a:gd name="connsiteY94" fmla="*/ 2009574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96091 w 2422397"/>
              <a:gd name="connsiteY102" fmla="*/ 1202078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2551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54018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540772 w 2422397"/>
              <a:gd name="connsiteY91" fmla="*/ 2256097 h 6858000"/>
              <a:gd name="connsiteX92" fmla="*/ 1569381 w 2422397"/>
              <a:gd name="connsiteY92" fmla="*/ 2165158 h 6858000"/>
              <a:gd name="connsiteX93" fmla="*/ 1576109 w 2422397"/>
              <a:gd name="connsiteY93" fmla="*/ 2078660 h 6858000"/>
              <a:gd name="connsiteX94" fmla="*/ 1564751 w 2422397"/>
              <a:gd name="connsiteY94" fmla="*/ 2009574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96091 w 2422397"/>
              <a:gd name="connsiteY102" fmla="*/ 1202078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2551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54018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57889 w 2422397"/>
              <a:gd name="connsiteY63" fmla="*/ 4481699 h 6858000"/>
              <a:gd name="connsiteX64" fmla="*/ 974975 w 2422397"/>
              <a:gd name="connsiteY64" fmla="*/ 4433921 h 6858000"/>
              <a:gd name="connsiteX65" fmla="*/ 1011638 w 2422397"/>
              <a:gd name="connsiteY65" fmla="*/ 4352312 h 6858000"/>
              <a:gd name="connsiteX66" fmla="*/ 1049579 w 2422397"/>
              <a:gd name="connsiteY66" fmla="*/ 4237953 h 6858000"/>
              <a:gd name="connsiteX67" fmla="*/ 1041314 w 2422397"/>
              <a:gd name="connsiteY67" fmla="*/ 4139706 h 6858000"/>
              <a:gd name="connsiteX68" fmla="*/ 1049328 w 2422397"/>
              <a:gd name="connsiteY68" fmla="*/ 4134671 h 6858000"/>
              <a:gd name="connsiteX69" fmla="*/ 1061133 w 2422397"/>
              <a:gd name="connsiteY69" fmla="*/ 4074160 h 6858000"/>
              <a:gd name="connsiteX70" fmla="*/ 1059121 w 2422397"/>
              <a:gd name="connsiteY70" fmla="*/ 3844497 h 6858000"/>
              <a:gd name="connsiteX71" fmla="*/ 1083386 w 2422397"/>
              <a:gd name="connsiteY71" fmla="*/ 3726730 h 6858000"/>
              <a:gd name="connsiteX72" fmla="*/ 1098990 w 2422397"/>
              <a:gd name="connsiteY72" fmla="*/ 3687782 h 6858000"/>
              <a:gd name="connsiteX73" fmla="*/ 1124701 w 2422397"/>
              <a:gd name="connsiteY73" fmla="*/ 3622348 h 6858000"/>
              <a:gd name="connsiteX74" fmla="*/ 1161137 w 2422397"/>
              <a:gd name="connsiteY74" fmla="*/ 3580464 h 6858000"/>
              <a:gd name="connsiteX75" fmla="*/ 1175812 w 2422397"/>
              <a:gd name="connsiteY75" fmla="*/ 3522969 h 6858000"/>
              <a:gd name="connsiteX76" fmla="*/ 1156951 w 2422397"/>
              <a:gd name="connsiteY76" fmla="*/ 3500538 h 6858000"/>
              <a:gd name="connsiteX77" fmla="*/ 1179877 w 2422397"/>
              <a:gd name="connsiteY77" fmla="*/ 3441984 h 6858000"/>
              <a:gd name="connsiteX78" fmla="*/ 1217096 w 2422397"/>
              <a:gd name="connsiteY78" fmla="*/ 3354156 h 6858000"/>
              <a:gd name="connsiteX79" fmla="*/ 1232811 w 2422397"/>
              <a:gd name="connsiteY79" fmla="*/ 3301153 h 6858000"/>
              <a:gd name="connsiteX80" fmla="*/ 1281985 w 2422397"/>
              <a:gd name="connsiteY80" fmla="*/ 3158933 h 6858000"/>
              <a:gd name="connsiteX81" fmla="*/ 1335997 w 2422397"/>
              <a:gd name="connsiteY81" fmla="*/ 3018423 h 6858000"/>
              <a:gd name="connsiteX82" fmla="*/ 1394864 w 2422397"/>
              <a:gd name="connsiteY82" fmla="*/ 2946152 h 6858000"/>
              <a:gd name="connsiteX83" fmla="*/ 1436360 w 2422397"/>
              <a:gd name="connsiteY83" fmla="*/ 2829469 h 6858000"/>
              <a:gd name="connsiteX84" fmla="*/ 1447242 w 2422397"/>
              <a:gd name="connsiteY84" fmla="*/ 2811546 h 6858000"/>
              <a:gd name="connsiteX85" fmla="*/ 1449881 w 2422397"/>
              <a:gd name="connsiteY85" fmla="*/ 2781535 h 6858000"/>
              <a:gd name="connsiteX86" fmla="*/ 1459218 w 2422397"/>
              <a:gd name="connsiteY86" fmla="*/ 2660724 h 6858000"/>
              <a:gd name="connsiteX87" fmla="*/ 1455455 w 2422397"/>
              <a:gd name="connsiteY87" fmla="*/ 2560980 h 6858000"/>
              <a:gd name="connsiteX88" fmla="*/ 1497362 w 2422397"/>
              <a:gd name="connsiteY88" fmla="*/ 2456303 h 6858000"/>
              <a:gd name="connsiteX89" fmla="*/ 1507343 w 2422397"/>
              <a:gd name="connsiteY89" fmla="*/ 2385923 h 6858000"/>
              <a:gd name="connsiteX90" fmla="*/ 1540772 w 2422397"/>
              <a:gd name="connsiteY90" fmla="*/ 2256097 h 6858000"/>
              <a:gd name="connsiteX91" fmla="*/ 1569381 w 2422397"/>
              <a:gd name="connsiteY91" fmla="*/ 2165158 h 6858000"/>
              <a:gd name="connsiteX92" fmla="*/ 1576109 w 2422397"/>
              <a:gd name="connsiteY92" fmla="*/ 2078660 h 6858000"/>
              <a:gd name="connsiteX93" fmla="*/ 1564751 w 2422397"/>
              <a:gd name="connsiteY93" fmla="*/ 2009574 h 6858000"/>
              <a:gd name="connsiteX94" fmla="*/ 1571917 w 2422397"/>
              <a:gd name="connsiteY94" fmla="*/ 1903700 h 6858000"/>
              <a:gd name="connsiteX95" fmla="*/ 1564944 w 2422397"/>
              <a:gd name="connsiteY95" fmla="*/ 1821321 h 6858000"/>
              <a:gd name="connsiteX96" fmla="*/ 1579022 w 2422397"/>
              <a:gd name="connsiteY96" fmla="*/ 1718757 h 6858000"/>
              <a:gd name="connsiteX97" fmla="*/ 1590196 w 2422397"/>
              <a:gd name="connsiteY97" fmla="*/ 1595914 h 6858000"/>
              <a:gd name="connsiteX98" fmla="*/ 1624363 w 2422397"/>
              <a:gd name="connsiteY98" fmla="*/ 1502483 h 6858000"/>
              <a:gd name="connsiteX99" fmla="*/ 1631539 w 2422397"/>
              <a:gd name="connsiteY99" fmla="*/ 1431520 h 6858000"/>
              <a:gd name="connsiteX100" fmla="*/ 1646296 w 2422397"/>
              <a:gd name="connsiteY100" fmla="*/ 1333057 h 6858000"/>
              <a:gd name="connsiteX101" fmla="*/ 1696091 w 2422397"/>
              <a:gd name="connsiteY101" fmla="*/ 1202078 h 6858000"/>
              <a:gd name="connsiteX102" fmla="*/ 1706993 w 2422397"/>
              <a:gd name="connsiteY102" fmla="*/ 1104797 h 6858000"/>
              <a:gd name="connsiteX103" fmla="*/ 1777273 w 2422397"/>
              <a:gd name="connsiteY103" fmla="*/ 916268 h 6858000"/>
              <a:gd name="connsiteX104" fmla="*/ 1850836 w 2422397"/>
              <a:gd name="connsiteY104" fmla="*/ 825516 h 6858000"/>
              <a:gd name="connsiteX105" fmla="*/ 1911831 w 2422397"/>
              <a:gd name="connsiteY105" fmla="*/ 696577 h 6858000"/>
              <a:gd name="connsiteX106" fmla="*/ 1942209 w 2422397"/>
              <a:gd name="connsiteY106" fmla="*/ 575807 h 6858000"/>
              <a:gd name="connsiteX107" fmla="*/ 1951374 w 2422397"/>
              <a:gd name="connsiteY107" fmla="*/ 556682 h 6858000"/>
              <a:gd name="connsiteX108" fmla="*/ 1951170 w 2422397"/>
              <a:gd name="connsiteY108" fmla="*/ 526639 h 6858000"/>
              <a:gd name="connsiteX109" fmla="*/ 1949059 w 2422397"/>
              <a:gd name="connsiteY109" fmla="*/ 405872 h 6858000"/>
              <a:gd name="connsiteX110" fmla="*/ 1954018 w 2422397"/>
              <a:gd name="connsiteY110" fmla="*/ 307622 h 6858000"/>
              <a:gd name="connsiteX111" fmla="*/ 1967790 w 2422397"/>
              <a:gd name="connsiteY111" fmla="*/ 198682 h 6858000"/>
              <a:gd name="connsiteX112" fmla="*/ 1971093 w 2422397"/>
              <a:gd name="connsiteY112" fmla="*/ 127747 h 6858000"/>
              <a:gd name="connsiteX113" fmla="*/ 1951841 w 2422397"/>
              <a:gd name="connsiteY113" fmla="*/ 4678 h 6858000"/>
              <a:gd name="connsiteX114" fmla="*/ 1953649 w 2422397"/>
              <a:gd name="connsiteY114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57889 w 2422397"/>
              <a:gd name="connsiteY62" fmla="*/ 4481699 h 6858000"/>
              <a:gd name="connsiteX63" fmla="*/ 974975 w 2422397"/>
              <a:gd name="connsiteY63" fmla="*/ 4433921 h 6858000"/>
              <a:gd name="connsiteX64" fmla="*/ 1011638 w 2422397"/>
              <a:gd name="connsiteY64" fmla="*/ 4352312 h 6858000"/>
              <a:gd name="connsiteX65" fmla="*/ 1049579 w 2422397"/>
              <a:gd name="connsiteY65" fmla="*/ 4237953 h 6858000"/>
              <a:gd name="connsiteX66" fmla="*/ 1041314 w 2422397"/>
              <a:gd name="connsiteY66" fmla="*/ 4139706 h 6858000"/>
              <a:gd name="connsiteX67" fmla="*/ 1049328 w 2422397"/>
              <a:gd name="connsiteY67" fmla="*/ 4134671 h 6858000"/>
              <a:gd name="connsiteX68" fmla="*/ 1061133 w 2422397"/>
              <a:gd name="connsiteY68" fmla="*/ 4074160 h 6858000"/>
              <a:gd name="connsiteX69" fmla="*/ 1059121 w 2422397"/>
              <a:gd name="connsiteY69" fmla="*/ 3844497 h 6858000"/>
              <a:gd name="connsiteX70" fmla="*/ 1083386 w 2422397"/>
              <a:gd name="connsiteY70" fmla="*/ 3726730 h 6858000"/>
              <a:gd name="connsiteX71" fmla="*/ 1098990 w 2422397"/>
              <a:gd name="connsiteY71" fmla="*/ 3687782 h 6858000"/>
              <a:gd name="connsiteX72" fmla="*/ 1124701 w 2422397"/>
              <a:gd name="connsiteY72" fmla="*/ 3622348 h 6858000"/>
              <a:gd name="connsiteX73" fmla="*/ 1161137 w 2422397"/>
              <a:gd name="connsiteY73" fmla="*/ 3580464 h 6858000"/>
              <a:gd name="connsiteX74" fmla="*/ 1175812 w 2422397"/>
              <a:gd name="connsiteY74" fmla="*/ 3522969 h 6858000"/>
              <a:gd name="connsiteX75" fmla="*/ 1156951 w 2422397"/>
              <a:gd name="connsiteY75" fmla="*/ 3500538 h 6858000"/>
              <a:gd name="connsiteX76" fmla="*/ 1179877 w 2422397"/>
              <a:gd name="connsiteY76" fmla="*/ 3441984 h 6858000"/>
              <a:gd name="connsiteX77" fmla="*/ 1217096 w 2422397"/>
              <a:gd name="connsiteY77" fmla="*/ 3354156 h 6858000"/>
              <a:gd name="connsiteX78" fmla="*/ 1232811 w 2422397"/>
              <a:gd name="connsiteY78" fmla="*/ 3301153 h 6858000"/>
              <a:gd name="connsiteX79" fmla="*/ 1281985 w 2422397"/>
              <a:gd name="connsiteY79" fmla="*/ 3158933 h 6858000"/>
              <a:gd name="connsiteX80" fmla="*/ 1335997 w 2422397"/>
              <a:gd name="connsiteY80" fmla="*/ 3018423 h 6858000"/>
              <a:gd name="connsiteX81" fmla="*/ 1394864 w 2422397"/>
              <a:gd name="connsiteY81" fmla="*/ 2946152 h 6858000"/>
              <a:gd name="connsiteX82" fmla="*/ 1436360 w 2422397"/>
              <a:gd name="connsiteY82" fmla="*/ 2829469 h 6858000"/>
              <a:gd name="connsiteX83" fmla="*/ 1447242 w 2422397"/>
              <a:gd name="connsiteY83" fmla="*/ 2811546 h 6858000"/>
              <a:gd name="connsiteX84" fmla="*/ 1449881 w 2422397"/>
              <a:gd name="connsiteY84" fmla="*/ 2781535 h 6858000"/>
              <a:gd name="connsiteX85" fmla="*/ 1459218 w 2422397"/>
              <a:gd name="connsiteY85" fmla="*/ 2660724 h 6858000"/>
              <a:gd name="connsiteX86" fmla="*/ 1455455 w 2422397"/>
              <a:gd name="connsiteY86" fmla="*/ 2560980 h 6858000"/>
              <a:gd name="connsiteX87" fmla="*/ 1497362 w 2422397"/>
              <a:gd name="connsiteY87" fmla="*/ 2456303 h 6858000"/>
              <a:gd name="connsiteX88" fmla="*/ 1507343 w 2422397"/>
              <a:gd name="connsiteY88" fmla="*/ 2385923 h 6858000"/>
              <a:gd name="connsiteX89" fmla="*/ 1540772 w 2422397"/>
              <a:gd name="connsiteY89" fmla="*/ 2256097 h 6858000"/>
              <a:gd name="connsiteX90" fmla="*/ 1569381 w 2422397"/>
              <a:gd name="connsiteY90" fmla="*/ 2165158 h 6858000"/>
              <a:gd name="connsiteX91" fmla="*/ 1576109 w 2422397"/>
              <a:gd name="connsiteY91" fmla="*/ 2078660 h 6858000"/>
              <a:gd name="connsiteX92" fmla="*/ 1564751 w 2422397"/>
              <a:gd name="connsiteY92" fmla="*/ 2009574 h 6858000"/>
              <a:gd name="connsiteX93" fmla="*/ 1571917 w 2422397"/>
              <a:gd name="connsiteY93" fmla="*/ 1903700 h 6858000"/>
              <a:gd name="connsiteX94" fmla="*/ 1564944 w 2422397"/>
              <a:gd name="connsiteY94" fmla="*/ 1821321 h 6858000"/>
              <a:gd name="connsiteX95" fmla="*/ 1579022 w 2422397"/>
              <a:gd name="connsiteY95" fmla="*/ 1718757 h 6858000"/>
              <a:gd name="connsiteX96" fmla="*/ 1590196 w 2422397"/>
              <a:gd name="connsiteY96" fmla="*/ 1595914 h 6858000"/>
              <a:gd name="connsiteX97" fmla="*/ 1624363 w 2422397"/>
              <a:gd name="connsiteY97" fmla="*/ 1502483 h 6858000"/>
              <a:gd name="connsiteX98" fmla="*/ 1631539 w 2422397"/>
              <a:gd name="connsiteY98" fmla="*/ 1431520 h 6858000"/>
              <a:gd name="connsiteX99" fmla="*/ 1646296 w 2422397"/>
              <a:gd name="connsiteY99" fmla="*/ 1333057 h 6858000"/>
              <a:gd name="connsiteX100" fmla="*/ 1696091 w 2422397"/>
              <a:gd name="connsiteY100" fmla="*/ 1202078 h 6858000"/>
              <a:gd name="connsiteX101" fmla="*/ 1706993 w 2422397"/>
              <a:gd name="connsiteY101" fmla="*/ 1104797 h 6858000"/>
              <a:gd name="connsiteX102" fmla="*/ 1777273 w 2422397"/>
              <a:gd name="connsiteY102" fmla="*/ 916268 h 6858000"/>
              <a:gd name="connsiteX103" fmla="*/ 1850836 w 2422397"/>
              <a:gd name="connsiteY103" fmla="*/ 825516 h 6858000"/>
              <a:gd name="connsiteX104" fmla="*/ 1911831 w 2422397"/>
              <a:gd name="connsiteY104" fmla="*/ 696577 h 6858000"/>
              <a:gd name="connsiteX105" fmla="*/ 1942209 w 2422397"/>
              <a:gd name="connsiteY105" fmla="*/ 575807 h 6858000"/>
              <a:gd name="connsiteX106" fmla="*/ 1951374 w 2422397"/>
              <a:gd name="connsiteY106" fmla="*/ 556682 h 6858000"/>
              <a:gd name="connsiteX107" fmla="*/ 1951170 w 2422397"/>
              <a:gd name="connsiteY107" fmla="*/ 526639 h 6858000"/>
              <a:gd name="connsiteX108" fmla="*/ 1949059 w 2422397"/>
              <a:gd name="connsiteY108" fmla="*/ 405872 h 6858000"/>
              <a:gd name="connsiteX109" fmla="*/ 1954018 w 2422397"/>
              <a:gd name="connsiteY109" fmla="*/ 307622 h 6858000"/>
              <a:gd name="connsiteX110" fmla="*/ 1967790 w 2422397"/>
              <a:gd name="connsiteY110" fmla="*/ 198682 h 6858000"/>
              <a:gd name="connsiteX111" fmla="*/ 1971093 w 2422397"/>
              <a:gd name="connsiteY111" fmla="*/ 127747 h 6858000"/>
              <a:gd name="connsiteX112" fmla="*/ 1951841 w 2422397"/>
              <a:gd name="connsiteY112" fmla="*/ 4678 h 6858000"/>
              <a:gd name="connsiteX113" fmla="*/ 1953649 w 2422397"/>
              <a:gd name="connsiteY11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85938 w 2422397"/>
              <a:gd name="connsiteY62" fmla="*/ 4515358 h 6858000"/>
              <a:gd name="connsiteX63" fmla="*/ 974975 w 2422397"/>
              <a:gd name="connsiteY63" fmla="*/ 4433921 h 6858000"/>
              <a:gd name="connsiteX64" fmla="*/ 1011638 w 2422397"/>
              <a:gd name="connsiteY64" fmla="*/ 4352312 h 6858000"/>
              <a:gd name="connsiteX65" fmla="*/ 1049579 w 2422397"/>
              <a:gd name="connsiteY65" fmla="*/ 4237953 h 6858000"/>
              <a:gd name="connsiteX66" fmla="*/ 1041314 w 2422397"/>
              <a:gd name="connsiteY66" fmla="*/ 4139706 h 6858000"/>
              <a:gd name="connsiteX67" fmla="*/ 1049328 w 2422397"/>
              <a:gd name="connsiteY67" fmla="*/ 4134671 h 6858000"/>
              <a:gd name="connsiteX68" fmla="*/ 1061133 w 2422397"/>
              <a:gd name="connsiteY68" fmla="*/ 4074160 h 6858000"/>
              <a:gd name="connsiteX69" fmla="*/ 1059121 w 2422397"/>
              <a:gd name="connsiteY69" fmla="*/ 3844497 h 6858000"/>
              <a:gd name="connsiteX70" fmla="*/ 1083386 w 2422397"/>
              <a:gd name="connsiteY70" fmla="*/ 3726730 h 6858000"/>
              <a:gd name="connsiteX71" fmla="*/ 1098990 w 2422397"/>
              <a:gd name="connsiteY71" fmla="*/ 3687782 h 6858000"/>
              <a:gd name="connsiteX72" fmla="*/ 1124701 w 2422397"/>
              <a:gd name="connsiteY72" fmla="*/ 3622348 h 6858000"/>
              <a:gd name="connsiteX73" fmla="*/ 1161137 w 2422397"/>
              <a:gd name="connsiteY73" fmla="*/ 3580464 h 6858000"/>
              <a:gd name="connsiteX74" fmla="*/ 1175812 w 2422397"/>
              <a:gd name="connsiteY74" fmla="*/ 3522969 h 6858000"/>
              <a:gd name="connsiteX75" fmla="*/ 1156951 w 2422397"/>
              <a:gd name="connsiteY75" fmla="*/ 3500538 h 6858000"/>
              <a:gd name="connsiteX76" fmla="*/ 1179877 w 2422397"/>
              <a:gd name="connsiteY76" fmla="*/ 3441984 h 6858000"/>
              <a:gd name="connsiteX77" fmla="*/ 1217096 w 2422397"/>
              <a:gd name="connsiteY77" fmla="*/ 3354156 h 6858000"/>
              <a:gd name="connsiteX78" fmla="*/ 1232811 w 2422397"/>
              <a:gd name="connsiteY78" fmla="*/ 3301153 h 6858000"/>
              <a:gd name="connsiteX79" fmla="*/ 1281985 w 2422397"/>
              <a:gd name="connsiteY79" fmla="*/ 3158933 h 6858000"/>
              <a:gd name="connsiteX80" fmla="*/ 1335997 w 2422397"/>
              <a:gd name="connsiteY80" fmla="*/ 3018423 h 6858000"/>
              <a:gd name="connsiteX81" fmla="*/ 1394864 w 2422397"/>
              <a:gd name="connsiteY81" fmla="*/ 2946152 h 6858000"/>
              <a:gd name="connsiteX82" fmla="*/ 1436360 w 2422397"/>
              <a:gd name="connsiteY82" fmla="*/ 2829469 h 6858000"/>
              <a:gd name="connsiteX83" fmla="*/ 1447242 w 2422397"/>
              <a:gd name="connsiteY83" fmla="*/ 2811546 h 6858000"/>
              <a:gd name="connsiteX84" fmla="*/ 1449881 w 2422397"/>
              <a:gd name="connsiteY84" fmla="*/ 2781535 h 6858000"/>
              <a:gd name="connsiteX85" fmla="*/ 1459218 w 2422397"/>
              <a:gd name="connsiteY85" fmla="*/ 2660724 h 6858000"/>
              <a:gd name="connsiteX86" fmla="*/ 1455455 w 2422397"/>
              <a:gd name="connsiteY86" fmla="*/ 2560980 h 6858000"/>
              <a:gd name="connsiteX87" fmla="*/ 1497362 w 2422397"/>
              <a:gd name="connsiteY87" fmla="*/ 2456303 h 6858000"/>
              <a:gd name="connsiteX88" fmla="*/ 1507343 w 2422397"/>
              <a:gd name="connsiteY88" fmla="*/ 2385923 h 6858000"/>
              <a:gd name="connsiteX89" fmla="*/ 1540772 w 2422397"/>
              <a:gd name="connsiteY89" fmla="*/ 2256097 h 6858000"/>
              <a:gd name="connsiteX90" fmla="*/ 1569381 w 2422397"/>
              <a:gd name="connsiteY90" fmla="*/ 2165158 h 6858000"/>
              <a:gd name="connsiteX91" fmla="*/ 1576109 w 2422397"/>
              <a:gd name="connsiteY91" fmla="*/ 2078660 h 6858000"/>
              <a:gd name="connsiteX92" fmla="*/ 1564751 w 2422397"/>
              <a:gd name="connsiteY92" fmla="*/ 2009574 h 6858000"/>
              <a:gd name="connsiteX93" fmla="*/ 1571917 w 2422397"/>
              <a:gd name="connsiteY93" fmla="*/ 1903700 h 6858000"/>
              <a:gd name="connsiteX94" fmla="*/ 1564944 w 2422397"/>
              <a:gd name="connsiteY94" fmla="*/ 1821321 h 6858000"/>
              <a:gd name="connsiteX95" fmla="*/ 1579022 w 2422397"/>
              <a:gd name="connsiteY95" fmla="*/ 1718757 h 6858000"/>
              <a:gd name="connsiteX96" fmla="*/ 1590196 w 2422397"/>
              <a:gd name="connsiteY96" fmla="*/ 1595914 h 6858000"/>
              <a:gd name="connsiteX97" fmla="*/ 1624363 w 2422397"/>
              <a:gd name="connsiteY97" fmla="*/ 1502483 h 6858000"/>
              <a:gd name="connsiteX98" fmla="*/ 1631539 w 2422397"/>
              <a:gd name="connsiteY98" fmla="*/ 1431520 h 6858000"/>
              <a:gd name="connsiteX99" fmla="*/ 1646296 w 2422397"/>
              <a:gd name="connsiteY99" fmla="*/ 1333057 h 6858000"/>
              <a:gd name="connsiteX100" fmla="*/ 1696091 w 2422397"/>
              <a:gd name="connsiteY100" fmla="*/ 1202078 h 6858000"/>
              <a:gd name="connsiteX101" fmla="*/ 1706993 w 2422397"/>
              <a:gd name="connsiteY101" fmla="*/ 1104797 h 6858000"/>
              <a:gd name="connsiteX102" fmla="*/ 1777273 w 2422397"/>
              <a:gd name="connsiteY102" fmla="*/ 916268 h 6858000"/>
              <a:gd name="connsiteX103" fmla="*/ 1850836 w 2422397"/>
              <a:gd name="connsiteY103" fmla="*/ 825516 h 6858000"/>
              <a:gd name="connsiteX104" fmla="*/ 1911831 w 2422397"/>
              <a:gd name="connsiteY104" fmla="*/ 696577 h 6858000"/>
              <a:gd name="connsiteX105" fmla="*/ 1942209 w 2422397"/>
              <a:gd name="connsiteY105" fmla="*/ 575807 h 6858000"/>
              <a:gd name="connsiteX106" fmla="*/ 1951374 w 2422397"/>
              <a:gd name="connsiteY106" fmla="*/ 556682 h 6858000"/>
              <a:gd name="connsiteX107" fmla="*/ 1951170 w 2422397"/>
              <a:gd name="connsiteY107" fmla="*/ 526639 h 6858000"/>
              <a:gd name="connsiteX108" fmla="*/ 1949059 w 2422397"/>
              <a:gd name="connsiteY108" fmla="*/ 405872 h 6858000"/>
              <a:gd name="connsiteX109" fmla="*/ 1954018 w 2422397"/>
              <a:gd name="connsiteY109" fmla="*/ 307622 h 6858000"/>
              <a:gd name="connsiteX110" fmla="*/ 1967790 w 2422397"/>
              <a:gd name="connsiteY110" fmla="*/ 198682 h 6858000"/>
              <a:gd name="connsiteX111" fmla="*/ 1971093 w 2422397"/>
              <a:gd name="connsiteY111" fmla="*/ 127747 h 6858000"/>
              <a:gd name="connsiteX112" fmla="*/ 1951841 w 2422397"/>
              <a:gd name="connsiteY112" fmla="*/ 4678 h 6858000"/>
              <a:gd name="connsiteX113" fmla="*/ 1953649 w 2422397"/>
              <a:gd name="connsiteY11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85938 w 2422397"/>
              <a:gd name="connsiteY62" fmla="*/ 4515358 h 6858000"/>
              <a:gd name="connsiteX63" fmla="*/ 1011638 w 2422397"/>
              <a:gd name="connsiteY63" fmla="*/ 4352312 h 6858000"/>
              <a:gd name="connsiteX64" fmla="*/ 1049579 w 2422397"/>
              <a:gd name="connsiteY64" fmla="*/ 4237953 h 6858000"/>
              <a:gd name="connsiteX65" fmla="*/ 1041314 w 2422397"/>
              <a:gd name="connsiteY65" fmla="*/ 4139706 h 6858000"/>
              <a:gd name="connsiteX66" fmla="*/ 1049328 w 2422397"/>
              <a:gd name="connsiteY66" fmla="*/ 4134671 h 6858000"/>
              <a:gd name="connsiteX67" fmla="*/ 1061133 w 2422397"/>
              <a:gd name="connsiteY67" fmla="*/ 4074160 h 6858000"/>
              <a:gd name="connsiteX68" fmla="*/ 1059121 w 2422397"/>
              <a:gd name="connsiteY68" fmla="*/ 3844497 h 6858000"/>
              <a:gd name="connsiteX69" fmla="*/ 1083386 w 2422397"/>
              <a:gd name="connsiteY69" fmla="*/ 3726730 h 6858000"/>
              <a:gd name="connsiteX70" fmla="*/ 1098990 w 2422397"/>
              <a:gd name="connsiteY70" fmla="*/ 3687782 h 6858000"/>
              <a:gd name="connsiteX71" fmla="*/ 1124701 w 2422397"/>
              <a:gd name="connsiteY71" fmla="*/ 3622348 h 6858000"/>
              <a:gd name="connsiteX72" fmla="*/ 1161137 w 2422397"/>
              <a:gd name="connsiteY72" fmla="*/ 3580464 h 6858000"/>
              <a:gd name="connsiteX73" fmla="*/ 1175812 w 2422397"/>
              <a:gd name="connsiteY73" fmla="*/ 3522969 h 6858000"/>
              <a:gd name="connsiteX74" fmla="*/ 1156951 w 2422397"/>
              <a:gd name="connsiteY74" fmla="*/ 3500538 h 6858000"/>
              <a:gd name="connsiteX75" fmla="*/ 1179877 w 2422397"/>
              <a:gd name="connsiteY75" fmla="*/ 3441984 h 6858000"/>
              <a:gd name="connsiteX76" fmla="*/ 1217096 w 2422397"/>
              <a:gd name="connsiteY76" fmla="*/ 3354156 h 6858000"/>
              <a:gd name="connsiteX77" fmla="*/ 1232811 w 2422397"/>
              <a:gd name="connsiteY77" fmla="*/ 3301153 h 6858000"/>
              <a:gd name="connsiteX78" fmla="*/ 1281985 w 2422397"/>
              <a:gd name="connsiteY78" fmla="*/ 3158933 h 6858000"/>
              <a:gd name="connsiteX79" fmla="*/ 1335997 w 2422397"/>
              <a:gd name="connsiteY79" fmla="*/ 3018423 h 6858000"/>
              <a:gd name="connsiteX80" fmla="*/ 1394864 w 2422397"/>
              <a:gd name="connsiteY80" fmla="*/ 2946152 h 6858000"/>
              <a:gd name="connsiteX81" fmla="*/ 1436360 w 2422397"/>
              <a:gd name="connsiteY81" fmla="*/ 2829469 h 6858000"/>
              <a:gd name="connsiteX82" fmla="*/ 1447242 w 2422397"/>
              <a:gd name="connsiteY82" fmla="*/ 2811546 h 6858000"/>
              <a:gd name="connsiteX83" fmla="*/ 1449881 w 2422397"/>
              <a:gd name="connsiteY83" fmla="*/ 2781535 h 6858000"/>
              <a:gd name="connsiteX84" fmla="*/ 1459218 w 2422397"/>
              <a:gd name="connsiteY84" fmla="*/ 2660724 h 6858000"/>
              <a:gd name="connsiteX85" fmla="*/ 1455455 w 2422397"/>
              <a:gd name="connsiteY85" fmla="*/ 2560980 h 6858000"/>
              <a:gd name="connsiteX86" fmla="*/ 1497362 w 2422397"/>
              <a:gd name="connsiteY86" fmla="*/ 2456303 h 6858000"/>
              <a:gd name="connsiteX87" fmla="*/ 1507343 w 2422397"/>
              <a:gd name="connsiteY87" fmla="*/ 2385923 h 6858000"/>
              <a:gd name="connsiteX88" fmla="*/ 1540772 w 2422397"/>
              <a:gd name="connsiteY88" fmla="*/ 2256097 h 6858000"/>
              <a:gd name="connsiteX89" fmla="*/ 1569381 w 2422397"/>
              <a:gd name="connsiteY89" fmla="*/ 2165158 h 6858000"/>
              <a:gd name="connsiteX90" fmla="*/ 1576109 w 2422397"/>
              <a:gd name="connsiteY90" fmla="*/ 2078660 h 6858000"/>
              <a:gd name="connsiteX91" fmla="*/ 1564751 w 2422397"/>
              <a:gd name="connsiteY91" fmla="*/ 2009574 h 6858000"/>
              <a:gd name="connsiteX92" fmla="*/ 1571917 w 2422397"/>
              <a:gd name="connsiteY92" fmla="*/ 1903700 h 6858000"/>
              <a:gd name="connsiteX93" fmla="*/ 1564944 w 2422397"/>
              <a:gd name="connsiteY93" fmla="*/ 1821321 h 6858000"/>
              <a:gd name="connsiteX94" fmla="*/ 1579022 w 2422397"/>
              <a:gd name="connsiteY94" fmla="*/ 1718757 h 6858000"/>
              <a:gd name="connsiteX95" fmla="*/ 1590196 w 2422397"/>
              <a:gd name="connsiteY95" fmla="*/ 1595914 h 6858000"/>
              <a:gd name="connsiteX96" fmla="*/ 1624363 w 2422397"/>
              <a:gd name="connsiteY96" fmla="*/ 1502483 h 6858000"/>
              <a:gd name="connsiteX97" fmla="*/ 1631539 w 2422397"/>
              <a:gd name="connsiteY97" fmla="*/ 1431520 h 6858000"/>
              <a:gd name="connsiteX98" fmla="*/ 1646296 w 2422397"/>
              <a:gd name="connsiteY98" fmla="*/ 1333057 h 6858000"/>
              <a:gd name="connsiteX99" fmla="*/ 1696091 w 2422397"/>
              <a:gd name="connsiteY99" fmla="*/ 1202078 h 6858000"/>
              <a:gd name="connsiteX100" fmla="*/ 1706993 w 2422397"/>
              <a:gd name="connsiteY100" fmla="*/ 1104797 h 6858000"/>
              <a:gd name="connsiteX101" fmla="*/ 1777273 w 2422397"/>
              <a:gd name="connsiteY101" fmla="*/ 916268 h 6858000"/>
              <a:gd name="connsiteX102" fmla="*/ 1850836 w 2422397"/>
              <a:gd name="connsiteY102" fmla="*/ 825516 h 6858000"/>
              <a:gd name="connsiteX103" fmla="*/ 1911831 w 2422397"/>
              <a:gd name="connsiteY103" fmla="*/ 696577 h 6858000"/>
              <a:gd name="connsiteX104" fmla="*/ 1942209 w 2422397"/>
              <a:gd name="connsiteY104" fmla="*/ 575807 h 6858000"/>
              <a:gd name="connsiteX105" fmla="*/ 1951374 w 2422397"/>
              <a:gd name="connsiteY105" fmla="*/ 556682 h 6858000"/>
              <a:gd name="connsiteX106" fmla="*/ 1951170 w 2422397"/>
              <a:gd name="connsiteY106" fmla="*/ 526639 h 6858000"/>
              <a:gd name="connsiteX107" fmla="*/ 1949059 w 2422397"/>
              <a:gd name="connsiteY107" fmla="*/ 405872 h 6858000"/>
              <a:gd name="connsiteX108" fmla="*/ 1954018 w 2422397"/>
              <a:gd name="connsiteY108" fmla="*/ 307622 h 6858000"/>
              <a:gd name="connsiteX109" fmla="*/ 1967790 w 2422397"/>
              <a:gd name="connsiteY109" fmla="*/ 198682 h 6858000"/>
              <a:gd name="connsiteX110" fmla="*/ 1971093 w 2422397"/>
              <a:gd name="connsiteY110" fmla="*/ 127747 h 6858000"/>
              <a:gd name="connsiteX111" fmla="*/ 1951841 w 2422397"/>
              <a:gd name="connsiteY111" fmla="*/ 4678 h 6858000"/>
              <a:gd name="connsiteX112" fmla="*/ 1953649 w 2422397"/>
              <a:gd name="connsiteY112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94129 w 2422397"/>
              <a:gd name="connsiteY35" fmla="*/ 5471630 h 6858000"/>
              <a:gd name="connsiteX36" fmla="*/ 723657 w 2422397"/>
              <a:gd name="connsiteY36" fmla="*/ 5356170 h 6858000"/>
              <a:gd name="connsiteX37" fmla="*/ 723661 w 2422397"/>
              <a:gd name="connsiteY37" fmla="*/ 5356076 h 6858000"/>
              <a:gd name="connsiteX38" fmla="*/ 720651 w 2422397"/>
              <a:gd name="connsiteY38" fmla="*/ 5331990 h 6858000"/>
              <a:gd name="connsiteX39" fmla="*/ 725358 w 2422397"/>
              <a:gd name="connsiteY39" fmla="*/ 5309193 h 6858000"/>
              <a:gd name="connsiteX40" fmla="*/ 726926 w 2422397"/>
              <a:gd name="connsiteY40" fmla="*/ 5311182 h 6858000"/>
              <a:gd name="connsiteX41" fmla="*/ 727761 w 2422397"/>
              <a:gd name="connsiteY41" fmla="*/ 5304702 h 6858000"/>
              <a:gd name="connsiteX42" fmla="*/ 732974 w 2422397"/>
              <a:gd name="connsiteY42" fmla="*/ 5303522 h 6858000"/>
              <a:gd name="connsiteX43" fmla="*/ 762873 w 2422397"/>
              <a:gd name="connsiteY43" fmla="*/ 5269094 h 6858000"/>
              <a:gd name="connsiteX44" fmla="*/ 784867 w 2422397"/>
              <a:gd name="connsiteY44" fmla="*/ 5235785 h 6858000"/>
              <a:gd name="connsiteX45" fmla="*/ 796271 w 2422397"/>
              <a:gd name="connsiteY45" fmla="*/ 5175473 h 6858000"/>
              <a:gd name="connsiteX46" fmla="*/ 821529 w 2422397"/>
              <a:gd name="connsiteY46" fmla="*/ 5012929 h 6858000"/>
              <a:gd name="connsiteX47" fmla="*/ 846340 w 2422397"/>
              <a:gd name="connsiteY47" fmla="*/ 4944976 h 6858000"/>
              <a:gd name="connsiteX48" fmla="*/ 840157 w 2422397"/>
              <a:gd name="connsiteY48" fmla="*/ 4872869 h 6858000"/>
              <a:gd name="connsiteX49" fmla="*/ 855718 w 2422397"/>
              <a:gd name="connsiteY49" fmla="*/ 4850916 h 6858000"/>
              <a:gd name="connsiteX50" fmla="*/ 858709 w 2422397"/>
              <a:gd name="connsiteY50" fmla="*/ 4847264 h 6858000"/>
              <a:gd name="connsiteX51" fmla="*/ 863990 w 2422397"/>
              <a:gd name="connsiteY51" fmla="*/ 4829718 h 6858000"/>
              <a:gd name="connsiteX52" fmla="*/ 873842 w 2422397"/>
              <a:gd name="connsiteY52" fmla="*/ 4828439 h 6858000"/>
              <a:gd name="connsiteX53" fmla="*/ 887779 w 2422397"/>
              <a:gd name="connsiteY53" fmla="*/ 4804655 h 6858000"/>
              <a:gd name="connsiteX54" fmla="*/ 893894 w 2422397"/>
              <a:gd name="connsiteY54" fmla="*/ 4777060 h 6858000"/>
              <a:gd name="connsiteX55" fmla="*/ 883546 w 2422397"/>
              <a:gd name="connsiteY55" fmla="*/ 4777089 h 6858000"/>
              <a:gd name="connsiteX56" fmla="*/ 883812 w 2422397"/>
              <a:gd name="connsiteY56" fmla="*/ 4774559 h 6858000"/>
              <a:gd name="connsiteX57" fmla="*/ 903401 w 2422397"/>
              <a:gd name="connsiteY57" fmla="*/ 4679442 h 6858000"/>
              <a:gd name="connsiteX58" fmla="*/ 916253 w 2422397"/>
              <a:gd name="connsiteY58" fmla="*/ 4651970 h 6858000"/>
              <a:gd name="connsiteX59" fmla="*/ 922608 w 2422397"/>
              <a:gd name="connsiteY59" fmla="*/ 4649785 h 6858000"/>
              <a:gd name="connsiteX60" fmla="*/ 924139 w 2422397"/>
              <a:gd name="connsiteY60" fmla="*/ 4631605 h 6858000"/>
              <a:gd name="connsiteX61" fmla="*/ 985938 w 2422397"/>
              <a:gd name="connsiteY61" fmla="*/ 4515358 h 6858000"/>
              <a:gd name="connsiteX62" fmla="*/ 1011638 w 2422397"/>
              <a:gd name="connsiteY62" fmla="*/ 4352312 h 6858000"/>
              <a:gd name="connsiteX63" fmla="*/ 1049579 w 2422397"/>
              <a:gd name="connsiteY63" fmla="*/ 4237953 h 6858000"/>
              <a:gd name="connsiteX64" fmla="*/ 1041314 w 2422397"/>
              <a:gd name="connsiteY64" fmla="*/ 4139706 h 6858000"/>
              <a:gd name="connsiteX65" fmla="*/ 1049328 w 2422397"/>
              <a:gd name="connsiteY65" fmla="*/ 4134671 h 6858000"/>
              <a:gd name="connsiteX66" fmla="*/ 1061133 w 2422397"/>
              <a:gd name="connsiteY66" fmla="*/ 4074160 h 6858000"/>
              <a:gd name="connsiteX67" fmla="*/ 1059121 w 2422397"/>
              <a:gd name="connsiteY67" fmla="*/ 3844497 h 6858000"/>
              <a:gd name="connsiteX68" fmla="*/ 1083386 w 2422397"/>
              <a:gd name="connsiteY68" fmla="*/ 3726730 h 6858000"/>
              <a:gd name="connsiteX69" fmla="*/ 1098990 w 2422397"/>
              <a:gd name="connsiteY69" fmla="*/ 3687782 h 6858000"/>
              <a:gd name="connsiteX70" fmla="*/ 1124701 w 2422397"/>
              <a:gd name="connsiteY70" fmla="*/ 3622348 h 6858000"/>
              <a:gd name="connsiteX71" fmla="*/ 1161137 w 2422397"/>
              <a:gd name="connsiteY71" fmla="*/ 3580464 h 6858000"/>
              <a:gd name="connsiteX72" fmla="*/ 1175812 w 2422397"/>
              <a:gd name="connsiteY72" fmla="*/ 3522969 h 6858000"/>
              <a:gd name="connsiteX73" fmla="*/ 1156951 w 2422397"/>
              <a:gd name="connsiteY73" fmla="*/ 3500538 h 6858000"/>
              <a:gd name="connsiteX74" fmla="*/ 1179877 w 2422397"/>
              <a:gd name="connsiteY74" fmla="*/ 3441984 h 6858000"/>
              <a:gd name="connsiteX75" fmla="*/ 1217096 w 2422397"/>
              <a:gd name="connsiteY75" fmla="*/ 3354156 h 6858000"/>
              <a:gd name="connsiteX76" fmla="*/ 1232811 w 2422397"/>
              <a:gd name="connsiteY76" fmla="*/ 3301153 h 6858000"/>
              <a:gd name="connsiteX77" fmla="*/ 1281985 w 2422397"/>
              <a:gd name="connsiteY77" fmla="*/ 3158933 h 6858000"/>
              <a:gd name="connsiteX78" fmla="*/ 1335997 w 2422397"/>
              <a:gd name="connsiteY78" fmla="*/ 3018423 h 6858000"/>
              <a:gd name="connsiteX79" fmla="*/ 1394864 w 2422397"/>
              <a:gd name="connsiteY79" fmla="*/ 2946152 h 6858000"/>
              <a:gd name="connsiteX80" fmla="*/ 1436360 w 2422397"/>
              <a:gd name="connsiteY80" fmla="*/ 2829469 h 6858000"/>
              <a:gd name="connsiteX81" fmla="*/ 1447242 w 2422397"/>
              <a:gd name="connsiteY81" fmla="*/ 2811546 h 6858000"/>
              <a:gd name="connsiteX82" fmla="*/ 1449881 w 2422397"/>
              <a:gd name="connsiteY82" fmla="*/ 2781535 h 6858000"/>
              <a:gd name="connsiteX83" fmla="*/ 1459218 w 2422397"/>
              <a:gd name="connsiteY83" fmla="*/ 2660724 h 6858000"/>
              <a:gd name="connsiteX84" fmla="*/ 1455455 w 2422397"/>
              <a:gd name="connsiteY84" fmla="*/ 2560980 h 6858000"/>
              <a:gd name="connsiteX85" fmla="*/ 1497362 w 2422397"/>
              <a:gd name="connsiteY85" fmla="*/ 2456303 h 6858000"/>
              <a:gd name="connsiteX86" fmla="*/ 1507343 w 2422397"/>
              <a:gd name="connsiteY86" fmla="*/ 2385923 h 6858000"/>
              <a:gd name="connsiteX87" fmla="*/ 1540772 w 2422397"/>
              <a:gd name="connsiteY87" fmla="*/ 2256097 h 6858000"/>
              <a:gd name="connsiteX88" fmla="*/ 1569381 w 2422397"/>
              <a:gd name="connsiteY88" fmla="*/ 2165158 h 6858000"/>
              <a:gd name="connsiteX89" fmla="*/ 1576109 w 2422397"/>
              <a:gd name="connsiteY89" fmla="*/ 2078660 h 6858000"/>
              <a:gd name="connsiteX90" fmla="*/ 1564751 w 2422397"/>
              <a:gd name="connsiteY90" fmla="*/ 2009574 h 6858000"/>
              <a:gd name="connsiteX91" fmla="*/ 1571917 w 2422397"/>
              <a:gd name="connsiteY91" fmla="*/ 1903700 h 6858000"/>
              <a:gd name="connsiteX92" fmla="*/ 1564944 w 2422397"/>
              <a:gd name="connsiteY92" fmla="*/ 1821321 h 6858000"/>
              <a:gd name="connsiteX93" fmla="*/ 1579022 w 2422397"/>
              <a:gd name="connsiteY93" fmla="*/ 1718757 h 6858000"/>
              <a:gd name="connsiteX94" fmla="*/ 1590196 w 2422397"/>
              <a:gd name="connsiteY94" fmla="*/ 1595914 h 6858000"/>
              <a:gd name="connsiteX95" fmla="*/ 1624363 w 2422397"/>
              <a:gd name="connsiteY95" fmla="*/ 1502483 h 6858000"/>
              <a:gd name="connsiteX96" fmla="*/ 1631539 w 2422397"/>
              <a:gd name="connsiteY96" fmla="*/ 1431520 h 6858000"/>
              <a:gd name="connsiteX97" fmla="*/ 1646296 w 2422397"/>
              <a:gd name="connsiteY97" fmla="*/ 1333057 h 6858000"/>
              <a:gd name="connsiteX98" fmla="*/ 1696091 w 2422397"/>
              <a:gd name="connsiteY98" fmla="*/ 1202078 h 6858000"/>
              <a:gd name="connsiteX99" fmla="*/ 1706993 w 2422397"/>
              <a:gd name="connsiteY99" fmla="*/ 1104797 h 6858000"/>
              <a:gd name="connsiteX100" fmla="*/ 1777273 w 2422397"/>
              <a:gd name="connsiteY100" fmla="*/ 916268 h 6858000"/>
              <a:gd name="connsiteX101" fmla="*/ 1850836 w 2422397"/>
              <a:gd name="connsiteY101" fmla="*/ 825516 h 6858000"/>
              <a:gd name="connsiteX102" fmla="*/ 1911831 w 2422397"/>
              <a:gd name="connsiteY102" fmla="*/ 696577 h 6858000"/>
              <a:gd name="connsiteX103" fmla="*/ 1942209 w 2422397"/>
              <a:gd name="connsiteY103" fmla="*/ 575807 h 6858000"/>
              <a:gd name="connsiteX104" fmla="*/ 1951374 w 2422397"/>
              <a:gd name="connsiteY104" fmla="*/ 556682 h 6858000"/>
              <a:gd name="connsiteX105" fmla="*/ 1951170 w 2422397"/>
              <a:gd name="connsiteY105" fmla="*/ 526639 h 6858000"/>
              <a:gd name="connsiteX106" fmla="*/ 1949059 w 2422397"/>
              <a:gd name="connsiteY106" fmla="*/ 405872 h 6858000"/>
              <a:gd name="connsiteX107" fmla="*/ 1954018 w 2422397"/>
              <a:gd name="connsiteY107" fmla="*/ 307622 h 6858000"/>
              <a:gd name="connsiteX108" fmla="*/ 1967790 w 2422397"/>
              <a:gd name="connsiteY108" fmla="*/ 198682 h 6858000"/>
              <a:gd name="connsiteX109" fmla="*/ 1971093 w 2422397"/>
              <a:gd name="connsiteY109" fmla="*/ 127747 h 6858000"/>
              <a:gd name="connsiteX110" fmla="*/ 1951841 w 2422397"/>
              <a:gd name="connsiteY110" fmla="*/ 4678 h 6858000"/>
              <a:gd name="connsiteX111" fmla="*/ 1953649 w 2422397"/>
              <a:gd name="connsiteY111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94129 w 2422397"/>
              <a:gd name="connsiteY35" fmla="*/ 5471630 h 6858000"/>
              <a:gd name="connsiteX36" fmla="*/ 723657 w 2422397"/>
              <a:gd name="connsiteY36" fmla="*/ 5356170 h 6858000"/>
              <a:gd name="connsiteX37" fmla="*/ 723661 w 2422397"/>
              <a:gd name="connsiteY37" fmla="*/ 5356076 h 6858000"/>
              <a:gd name="connsiteX38" fmla="*/ 725358 w 2422397"/>
              <a:gd name="connsiteY38" fmla="*/ 5309193 h 6858000"/>
              <a:gd name="connsiteX39" fmla="*/ 726926 w 2422397"/>
              <a:gd name="connsiteY39" fmla="*/ 5311182 h 6858000"/>
              <a:gd name="connsiteX40" fmla="*/ 727761 w 2422397"/>
              <a:gd name="connsiteY40" fmla="*/ 5304702 h 6858000"/>
              <a:gd name="connsiteX41" fmla="*/ 732974 w 2422397"/>
              <a:gd name="connsiteY41" fmla="*/ 5303522 h 6858000"/>
              <a:gd name="connsiteX42" fmla="*/ 762873 w 2422397"/>
              <a:gd name="connsiteY42" fmla="*/ 5269094 h 6858000"/>
              <a:gd name="connsiteX43" fmla="*/ 784867 w 2422397"/>
              <a:gd name="connsiteY43" fmla="*/ 5235785 h 6858000"/>
              <a:gd name="connsiteX44" fmla="*/ 796271 w 2422397"/>
              <a:gd name="connsiteY44" fmla="*/ 5175473 h 6858000"/>
              <a:gd name="connsiteX45" fmla="*/ 821529 w 2422397"/>
              <a:gd name="connsiteY45" fmla="*/ 5012929 h 6858000"/>
              <a:gd name="connsiteX46" fmla="*/ 846340 w 2422397"/>
              <a:gd name="connsiteY46" fmla="*/ 4944976 h 6858000"/>
              <a:gd name="connsiteX47" fmla="*/ 840157 w 2422397"/>
              <a:gd name="connsiteY47" fmla="*/ 4872869 h 6858000"/>
              <a:gd name="connsiteX48" fmla="*/ 855718 w 2422397"/>
              <a:gd name="connsiteY48" fmla="*/ 4850916 h 6858000"/>
              <a:gd name="connsiteX49" fmla="*/ 858709 w 2422397"/>
              <a:gd name="connsiteY49" fmla="*/ 4847264 h 6858000"/>
              <a:gd name="connsiteX50" fmla="*/ 863990 w 2422397"/>
              <a:gd name="connsiteY50" fmla="*/ 4829718 h 6858000"/>
              <a:gd name="connsiteX51" fmla="*/ 873842 w 2422397"/>
              <a:gd name="connsiteY51" fmla="*/ 4828439 h 6858000"/>
              <a:gd name="connsiteX52" fmla="*/ 887779 w 2422397"/>
              <a:gd name="connsiteY52" fmla="*/ 4804655 h 6858000"/>
              <a:gd name="connsiteX53" fmla="*/ 893894 w 2422397"/>
              <a:gd name="connsiteY53" fmla="*/ 4777060 h 6858000"/>
              <a:gd name="connsiteX54" fmla="*/ 883546 w 2422397"/>
              <a:gd name="connsiteY54" fmla="*/ 4777089 h 6858000"/>
              <a:gd name="connsiteX55" fmla="*/ 883812 w 2422397"/>
              <a:gd name="connsiteY55" fmla="*/ 4774559 h 6858000"/>
              <a:gd name="connsiteX56" fmla="*/ 903401 w 2422397"/>
              <a:gd name="connsiteY56" fmla="*/ 4679442 h 6858000"/>
              <a:gd name="connsiteX57" fmla="*/ 916253 w 2422397"/>
              <a:gd name="connsiteY57" fmla="*/ 4651970 h 6858000"/>
              <a:gd name="connsiteX58" fmla="*/ 922608 w 2422397"/>
              <a:gd name="connsiteY58" fmla="*/ 4649785 h 6858000"/>
              <a:gd name="connsiteX59" fmla="*/ 924139 w 2422397"/>
              <a:gd name="connsiteY59" fmla="*/ 4631605 h 6858000"/>
              <a:gd name="connsiteX60" fmla="*/ 985938 w 2422397"/>
              <a:gd name="connsiteY60" fmla="*/ 4515358 h 6858000"/>
              <a:gd name="connsiteX61" fmla="*/ 1011638 w 2422397"/>
              <a:gd name="connsiteY61" fmla="*/ 4352312 h 6858000"/>
              <a:gd name="connsiteX62" fmla="*/ 1049579 w 2422397"/>
              <a:gd name="connsiteY62" fmla="*/ 4237953 h 6858000"/>
              <a:gd name="connsiteX63" fmla="*/ 1041314 w 2422397"/>
              <a:gd name="connsiteY63" fmla="*/ 4139706 h 6858000"/>
              <a:gd name="connsiteX64" fmla="*/ 1049328 w 2422397"/>
              <a:gd name="connsiteY64" fmla="*/ 4134671 h 6858000"/>
              <a:gd name="connsiteX65" fmla="*/ 1061133 w 2422397"/>
              <a:gd name="connsiteY65" fmla="*/ 4074160 h 6858000"/>
              <a:gd name="connsiteX66" fmla="*/ 1059121 w 2422397"/>
              <a:gd name="connsiteY66" fmla="*/ 3844497 h 6858000"/>
              <a:gd name="connsiteX67" fmla="*/ 1083386 w 2422397"/>
              <a:gd name="connsiteY67" fmla="*/ 3726730 h 6858000"/>
              <a:gd name="connsiteX68" fmla="*/ 1098990 w 2422397"/>
              <a:gd name="connsiteY68" fmla="*/ 3687782 h 6858000"/>
              <a:gd name="connsiteX69" fmla="*/ 1124701 w 2422397"/>
              <a:gd name="connsiteY69" fmla="*/ 3622348 h 6858000"/>
              <a:gd name="connsiteX70" fmla="*/ 1161137 w 2422397"/>
              <a:gd name="connsiteY70" fmla="*/ 3580464 h 6858000"/>
              <a:gd name="connsiteX71" fmla="*/ 1175812 w 2422397"/>
              <a:gd name="connsiteY71" fmla="*/ 3522969 h 6858000"/>
              <a:gd name="connsiteX72" fmla="*/ 1156951 w 2422397"/>
              <a:gd name="connsiteY72" fmla="*/ 3500538 h 6858000"/>
              <a:gd name="connsiteX73" fmla="*/ 1179877 w 2422397"/>
              <a:gd name="connsiteY73" fmla="*/ 3441984 h 6858000"/>
              <a:gd name="connsiteX74" fmla="*/ 1217096 w 2422397"/>
              <a:gd name="connsiteY74" fmla="*/ 3354156 h 6858000"/>
              <a:gd name="connsiteX75" fmla="*/ 1232811 w 2422397"/>
              <a:gd name="connsiteY75" fmla="*/ 3301153 h 6858000"/>
              <a:gd name="connsiteX76" fmla="*/ 1281985 w 2422397"/>
              <a:gd name="connsiteY76" fmla="*/ 3158933 h 6858000"/>
              <a:gd name="connsiteX77" fmla="*/ 1335997 w 2422397"/>
              <a:gd name="connsiteY77" fmla="*/ 3018423 h 6858000"/>
              <a:gd name="connsiteX78" fmla="*/ 1394864 w 2422397"/>
              <a:gd name="connsiteY78" fmla="*/ 2946152 h 6858000"/>
              <a:gd name="connsiteX79" fmla="*/ 1436360 w 2422397"/>
              <a:gd name="connsiteY79" fmla="*/ 2829469 h 6858000"/>
              <a:gd name="connsiteX80" fmla="*/ 1447242 w 2422397"/>
              <a:gd name="connsiteY80" fmla="*/ 2811546 h 6858000"/>
              <a:gd name="connsiteX81" fmla="*/ 1449881 w 2422397"/>
              <a:gd name="connsiteY81" fmla="*/ 2781535 h 6858000"/>
              <a:gd name="connsiteX82" fmla="*/ 1459218 w 2422397"/>
              <a:gd name="connsiteY82" fmla="*/ 2660724 h 6858000"/>
              <a:gd name="connsiteX83" fmla="*/ 1455455 w 2422397"/>
              <a:gd name="connsiteY83" fmla="*/ 2560980 h 6858000"/>
              <a:gd name="connsiteX84" fmla="*/ 1497362 w 2422397"/>
              <a:gd name="connsiteY84" fmla="*/ 2456303 h 6858000"/>
              <a:gd name="connsiteX85" fmla="*/ 1507343 w 2422397"/>
              <a:gd name="connsiteY85" fmla="*/ 2385923 h 6858000"/>
              <a:gd name="connsiteX86" fmla="*/ 1540772 w 2422397"/>
              <a:gd name="connsiteY86" fmla="*/ 2256097 h 6858000"/>
              <a:gd name="connsiteX87" fmla="*/ 1569381 w 2422397"/>
              <a:gd name="connsiteY87" fmla="*/ 2165158 h 6858000"/>
              <a:gd name="connsiteX88" fmla="*/ 1576109 w 2422397"/>
              <a:gd name="connsiteY88" fmla="*/ 2078660 h 6858000"/>
              <a:gd name="connsiteX89" fmla="*/ 1564751 w 2422397"/>
              <a:gd name="connsiteY89" fmla="*/ 2009574 h 6858000"/>
              <a:gd name="connsiteX90" fmla="*/ 1571917 w 2422397"/>
              <a:gd name="connsiteY90" fmla="*/ 1903700 h 6858000"/>
              <a:gd name="connsiteX91" fmla="*/ 1564944 w 2422397"/>
              <a:gd name="connsiteY91" fmla="*/ 1821321 h 6858000"/>
              <a:gd name="connsiteX92" fmla="*/ 1579022 w 2422397"/>
              <a:gd name="connsiteY92" fmla="*/ 1718757 h 6858000"/>
              <a:gd name="connsiteX93" fmla="*/ 1590196 w 2422397"/>
              <a:gd name="connsiteY93" fmla="*/ 1595914 h 6858000"/>
              <a:gd name="connsiteX94" fmla="*/ 1624363 w 2422397"/>
              <a:gd name="connsiteY94" fmla="*/ 1502483 h 6858000"/>
              <a:gd name="connsiteX95" fmla="*/ 1631539 w 2422397"/>
              <a:gd name="connsiteY95" fmla="*/ 1431520 h 6858000"/>
              <a:gd name="connsiteX96" fmla="*/ 1646296 w 2422397"/>
              <a:gd name="connsiteY96" fmla="*/ 1333057 h 6858000"/>
              <a:gd name="connsiteX97" fmla="*/ 1696091 w 2422397"/>
              <a:gd name="connsiteY97" fmla="*/ 1202078 h 6858000"/>
              <a:gd name="connsiteX98" fmla="*/ 1706993 w 2422397"/>
              <a:gd name="connsiteY98" fmla="*/ 1104797 h 6858000"/>
              <a:gd name="connsiteX99" fmla="*/ 1777273 w 2422397"/>
              <a:gd name="connsiteY99" fmla="*/ 916268 h 6858000"/>
              <a:gd name="connsiteX100" fmla="*/ 1850836 w 2422397"/>
              <a:gd name="connsiteY100" fmla="*/ 825516 h 6858000"/>
              <a:gd name="connsiteX101" fmla="*/ 1911831 w 2422397"/>
              <a:gd name="connsiteY101" fmla="*/ 696577 h 6858000"/>
              <a:gd name="connsiteX102" fmla="*/ 1942209 w 2422397"/>
              <a:gd name="connsiteY102" fmla="*/ 575807 h 6858000"/>
              <a:gd name="connsiteX103" fmla="*/ 1951374 w 2422397"/>
              <a:gd name="connsiteY103" fmla="*/ 556682 h 6858000"/>
              <a:gd name="connsiteX104" fmla="*/ 1951170 w 2422397"/>
              <a:gd name="connsiteY104" fmla="*/ 526639 h 6858000"/>
              <a:gd name="connsiteX105" fmla="*/ 1949059 w 2422397"/>
              <a:gd name="connsiteY105" fmla="*/ 405872 h 6858000"/>
              <a:gd name="connsiteX106" fmla="*/ 1954018 w 2422397"/>
              <a:gd name="connsiteY106" fmla="*/ 307622 h 6858000"/>
              <a:gd name="connsiteX107" fmla="*/ 1967790 w 2422397"/>
              <a:gd name="connsiteY107" fmla="*/ 198682 h 6858000"/>
              <a:gd name="connsiteX108" fmla="*/ 1971093 w 2422397"/>
              <a:gd name="connsiteY108" fmla="*/ 127747 h 6858000"/>
              <a:gd name="connsiteX109" fmla="*/ 1951841 w 2422397"/>
              <a:gd name="connsiteY109" fmla="*/ 4678 h 6858000"/>
              <a:gd name="connsiteX110" fmla="*/ 1953649 w 2422397"/>
              <a:gd name="connsiteY110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54861 w 2422397"/>
              <a:gd name="connsiteY35" fmla="*/ 5538948 h 6858000"/>
              <a:gd name="connsiteX36" fmla="*/ 723657 w 2422397"/>
              <a:gd name="connsiteY36" fmla="*/ 5356170 h 6858000"/>
              <a:gd name="connsiteX37" fmla="*/ 723661 w 2422397"/>
              <a:gd name="connsiteY37" fmla="*/ 5356076 h 6858000"/>
              <a:gd name="connsiteX38" fmla="*/ 725358 w 2422397"/>
              <a:gd name="connsiteY38" fmla="*/ 5309193 h 6858000"/>
              <a:gd name="connsiteX39" fmla="*/ 726926 w 2422397"/>
              <a:gd name="connsiteY39" fmla="*/ 5311182 h 6858000"/>
              <a:gd name="connsiteX40" fmla="*/ 727761 w 2422397"/>
              <a:gd name="connsiteY40" fmla="*/ 5304702 h 6858000"/>
              <a:gd name="connsiteX41" fmla="*/ 732974 w 2422397"/>
              <a:gd name="connsiteY41" fmla="*/ 5303522 h 6858000"/>
              <a:gd name="connsiteX42" fmla="*/ 762873 w 2422397"/>
              <a:gd name="connsiteY42" fmla="*/ 5269094 h 6858000"/>
              <a:gd name="connsiteX43" fmla="*/ 784867 w 2422397"/>
              <a:gd name="connsiteY43" fmla="*/ 5235785 h 6858000"/>
              <a:gd name="connsiteX44" fmla="*/ 796271 w 2422397"/>
              <a:gd name="connsiteY44" fmla="*/ 5175473 h 6858000"/>
              <a:gd name="connsiteX45" fmla="*/ 821529 w 2422397"/>
              <a:gd name="connsiteY45" fmla="*/ 5012929 h 6858000"/>
              <a:gd name="connsiteX46" fmla="*/ 846340 w 2422397"/>
              <a:gd name="connsiteY46" fmla="*/ 4944976 h 6858000"/>
              <a:gd name="connsiteX47" fmla="*/ 840157 w 2422397"/>
              <a:gd name="connsiteY47" fmla="*/ 4872869 h 6858000"/>
              <a:gd name="connsiteX48" fmla="*/ 855718 w 2422397"/>
              <a:gd name="connsiteY48" fmla="*/ 4850916 h 6858000"/>
              <a:gd name="connsiteX49" fmla="*/ 858709 w 2422397"/>
              <a:gd name="connsiteY49" fmla="*/ 4847264 h 6858000"/>
              <a:gd name="connsiteX50" fmla="*/ 863990 w 2422397"/>
              <a:gd name="connsiteY50" fmla="*/ 4829718 h 6858000"/>
              <a:gd name="connsiteX51" fmla="*/ 873842 w 2422397"/>
              <a:gd name="connsiteY51" fmla="*/ 4828439 h 6858000"/>
              <a:gd name="connsiteX52" fmla="*/ 887779 w 2422397"/>
              <a:gd name="connsiteY52" fmla="*/ 4804655 h 6858000"/>
              <a:gd name="connsiteX53" fmla="*/ 893894 w 2422397"/>
              <a:gd name="connsiteY53" fmla="*/ 4777060 h 6858000"/>
              <a:gd name="connsiteX54" fmla="*/ 883546 w 2422397"/>
              <a:gd name="connsiteY54" fmla="*/ 4777089 h 6858000"/>
              <a:gd name="connsiteX55" fmla="*/ 883812 w 2422397"/>
              <a:gd name="connsiteY55" fmla="*/ 4774559 h 6858000"/>
              <a:gd name="connsiteX56" fmla="*/ 903401 w 2422397"/>
              <a:gd name="connsiteY56" fmla="*/ 4679442 h 6858000"/>
              <a:gd name="connsiteX57" fmla="*/ 916253 w 2422397"/>
              <a:gd name="connsiteY57" fmla="*/ 4651970 h 6858000"/>
              <a:gd name="connsiteX58" fmla="*/ 922608 w 2422397"/>
              <a:gd name="connsiteY58" fmla="*/ 4649785 h 6858000"/>
              <a:gd name="connsiteX59" fmla="*/ 924139 w 2422397"/>
              <a:gd name="connsiteY59" fmla="*/ 4631605 h 6858000"/>
              <a:gd name="connsiteX60" fmla="*/ 985938 w 2422397"/>
              <a:gd name="connsiteY60" fmla="*/ 4515358 h 6858000"/>
              <a:gd name="connsiteX61" fmla="*/ 1011638 w 2422397"/>
              <a:gd name="connsiteY61" fmla="*/ 4352312 h 6858000"/>
              <a:gd name="connsiteX62" fmla="*/ 1049579 w 2422397"/>
              <a:gd name="connsiteY62" fmla="*/ 4237953 h 6858000"/>
              <a:gd name="connsiteX63" fmla="*/ 1041314 w 2422397"/>
              <a:gd name="connsiteY63" fmla="*/ 4139706 h 6858000"/>
              <a:gd name="connsiteX64" fmla="*/ 1049328 w 2422397"/>
              <a:gd name="connsiteY64" fmla="*/ 4134671 h 6858000"/>
              <a:gd name="connsiteX65" fmla="*/ 1061133 w 2422397"/>
              <a:gd name="connsiteY65" fmla="*/ 4074160 h 6858000"/>
              <a:gd name="connsiteX66" fmla="*/ 1059121 w 2422397"/>
              <a:gd name="connsiteY66" fmla="*/ 3844497 h 6858000"/>
              <a:gd name="connsiteX67" fmla="*/ 1083386 w 2422397"/>
              <a:gd name="connsiteY67" fmla="*/ 3726730 h 6858000"/>
              <a:gd name="connsiteX68" fmla="*/ 1098990 w 2422397"/>
              <a:gd name="connsiteY68" fmla="*/ 3687782 h 6858000"/>
              <a:gd name="connsiteX69" fmla="*/ 1124701 w 2422397"/>
              <a:gd name="connsiteY69" fmla="*/ 3622348 h 6858000"/>
              <a:gd name="connsiteX70" fmla="*/ 1161137 w 2422397"/>
              <a:gd name="connsiteY70" fmla="*/ 3580464 h 6858000"/>
              <a:gd name="connsiteX71" fmla="*/ 1175812 w 2422397"/>
              <a:gd name="connsiteY71" fmla="*/ 3522969 h 6858000"/>
              <a:gd name="connsiteX72" fmla="*/ 1156951 w 2422397"/>
              <a:gd name="connsiteY72" fmla="*/ 3500538 h 6858000"/>
              <a:gd name="connsiteX73" fmla="*/ 1179877 w 2422397"/>
              <a:gd name="connsiteY73" fmla="*/ 3441984 h 6858000"/>
              <a:gd name="connsiteX74" fmla="*/ 1217096 w 2422397"/>
              <a:gd name="connsiteY74" fmla="*/ 3354156 h 6858000"/>
              <a:gd name="connsiteX75" fmla="*/ 1232811 w 2422397"/>
              <a:gd name="connsiteY75" fmla="*/ 3301153 h 6858000"/>
              <a:gd name="connsiteX76" fmla="*/ 1281985 w 2422397"/>
              <a:gd name="connsiteY76" fmla="*/ 3158933 h 6858000"/>
              <a:gd name="connsiteX77" fmla="*/ 1335997 w 2422397"/>
              <a:gd name="connsiteY77" fmla="*/ 3018423 h 6858000"/>
              <a:gd name="connsiteX78" fmla="*/ 1394864 w 2422397"/>
              <a:gd name="connsiteY78" fmla="*/ 2946152 h 6858000"/>
              <a:gd name="connsiteX79" fmla="*/ 1436360 w 2422397"/>
              <a:gd name="connsiteY79" fmla="*/ 2829469 h 6858000"/>
              <a:gd name="connsiteX80" fmla="*/ 1447242 w 2422397"/>
              <a:gd name="connsiteY80" fmla="*/ 2811546 h 6858000"/>
              <a:gd name="connsiteX81" fmla="*/ 1449881 w 2422397"/>
              <a:gd name="connsiteY81" fmla="*/ 2781535 h 6858000"/>
              <a:gd name="connsiteX82" fmla="*/ 1459218 w 2422397"/>
              <a:gd name="connsiteY82" fmla="*/ 2660724 h 6858000"/>
              <a:gd name="connsiteX83" fmla="*/ 1455455 w 2422397"/>
              <a:gd name="connsiteY83" fmla="*/ 2560980 h 6858000"/>
              <a:gd name="connsiteX84" fmla="*/ 1497362 w 2422397"/>
              <a:gd name="connsiteY84" fmla="*/ 2456303 h 6858000"/>
              <a:gd name="connsiteX85" fmla="*/ 1507343 w 2422397"/>
              <a:gd name="connsiteY85" fmla="*/ 2385923 h 6858000"/>
              <a:gd name="connsiteX86" fmla="*/ 1540772 w 2422397"/>
              <a:gd name="connsiteY86" fmla="*/ 2256097 h 6858000"/>
              <a:gd name="connsiteX87" fmla="*/ 1569381 w 2422397"/>
              <a:gd name="connsiteY87" fmla="*/ 2165158 h 6858000"/>
              <a:gd name="connsiteX88" fmla="*/ 1576109 w 2422397"/>
              <a:gd name="connsiteY88" fmla="*/ 2078660 h 6858000"/>
              <a:gd name="connsiteX89" fmla="*/ 1564751 w 2422397"/>
              <a:gd name="connsiteY89" fmla="*/ 2009574 h 6858000"/>
              <a:gd name="connsiteX90" fmla="*/ 1571917 w 2422397"/>
              <a:gd name="connsiteY90" fmla="*/ 1903700 h 6858000"/>
              <a:gd name="connsiteX91" fmla="*/ 1564944 w 2422397"/>
              <a:gd name="connsiteY91" fmla="*/ 1821321 h 6858000"/>
              <a:gd name="connsiteX92" fmla="*/ 1579022 w 2422397"/>
              <a:gd name="connsiteY92" fmla="*/ 1718757 h 6858000"/>
              <a:gd name="connsiteX93" fmla="*/ 1590196 w 2422397"/>
              <a:gd name="connsiteY93" fmla="*/ 1595914 h 6858000"/>
              <a:gd name="connsiteX94" fmla="*/ 1624363 w 2422397"/>
              <a:gd name="connsiteY94" fmla="*/ 1502483 h 6858000"/>
              <a:gd name="connsiteX95" fmla="*/ 1631539 w 2422397"/>
              <a:gd name="connsiteY95" fmla="*/ 1431520 h 6858000"/>
              <a:gd name="connsiteX96" fmla="*/ 1646296 w 2422397"/>
              <a:gd name="connsiteY96" fmla="*/ 1333057 h 6858000"/>
              <a:gd name="connsiteX97" fmla="*/ 1696091 w 2422397"/>
              <a:gd name="connsiteY97" fmla="*/ 1202078 h 6858000"/>
              <a:gd name="connsiteX98" fmla="*/ 1706993 w 2422397"/>
              <a:gd name="connsiteY98" fmla="*/ 1104797 h 6858000"/>
              <a:gd name="connsiteX99" fmla="*/ 1777273 w 2422397"/>
              <a:gd name="connsiteY99" fmla="*/ 916268 h 6858000"/>
              <a:gd name="connsiteX100" fmla="*/ 1850836 w 2422397"/>
              <a:gd name="connsiteY100" fmla="*/ 825516 h 6858000"/>
              <a:gd name="connsiteX101" fmla="*/ 1911831 w 2422397"/>
              <a:gd name="connsiteY101" fmla="*/ 696577 h 6858000"/>
              <a:gd name="connsiteX102" fmla="*/ 1942209 w 2422397"/>
              <a:gd name="connsiteY102" fmla="*/ 575807 h 6858000"/>
              <a:gd name="connsiteX103" fmla="*/ 1951374 w 2422397"/>
              <a:gd name="connsiteY103" fmla="*/ 556682 h 6858000"/>
              <a:gd name="connsiteX104" fmla="*/ 1951170 w 2422397"/>
              <a:gd name="connsiteY104" fmla="*/ 526639 h 6858000"/>
              <a:gd name="connsiteX105" fmla="*/ 1949059 w 2422397"/>
              <a:gd name="connsiteY105" fmla="*/ 405872 h 6858000"/>
              <a:gd name="connsiteX106" fmla="*/ 1954018 w 2422397"/>
              <a:gd name="connsiteY106" fmla="*/ 307622 h 6858000"/>
              <a:gd name="connsiteX107" fmla="*/ 1967790 w 2422397"/>
              <a:gd name="connsiteY107" fmla="*/ 198682 h 6858000"/>
              <a:gd name="connsiteX108" fmla="*/ 1971093 w 2422397"/>
              <a:gd name="connsiteY108" fmla="*/ 127747 h 6858000"/>
              <a:gd name="connsiteX109" fmla="*/ 1951841 w 2422397"/>
              <a:gd name="connsiteY109" fmla="*/ 4678 h 6858000"/>
              <a:gd name="connsiteX110" fmla="*/ 1953649 w 2422397"/>
              <a:gd name="connsiteY110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68724 w 2422397"/>
              <a:gd name="connsiteY9" fmla="*/ 6547069 h 6858000"/>
              <a:gd name="connsiteX10" fmla="*/ 199197 w 2422397"/>
              <a:gd name="connsiteY10" fmla="*/ 6509743 h 6858000"/>
              <a:gd name="connsiteX11" fmla="*/ 247224 w 2422397"/>
              <a:gd name="connsiteY11" fmla="*/ 6455839 h 6858000"/>
              <a:gd name="connsiteX12" fmla="*/ 270687 w 2422397"/>
              <a:gd name="connsiteY12" fmla="*/ 6418363 h 6858000"/>
              <a:gd name="connsiteX13" fmla="*/ 339376 w 2422397"/>
              <a:gd name="connsiteY13" fmla="*/ 6322934 h 6858000"/>
              <a:gd name="connsiteX14" fmla="*/ 393529 w 2422397"/>
              <a:gd name="connsiteY14" fmla="*/ 6259863 h 6858000"/>
              <a:gd name="connsiteX15" fmla="*/ 443949 w 2422397"/>
              <a:gd name="connsiteY15" fmla="*/ 6218313 h 6858000"/>
              <a:gd name="connsiteX16" fmla="*/ 478259 w 2422397"/>
              <a:gd name="connsiteY16" fmla="*/ 6183918 h 6858000"/>
              <a:gd name="connsiteX17" fmla="*/ 482177 w 2422397"/>
              <a:gd name="connsiteY17" fmla="*/ 6173358 h 6858000"/>
              <a:gd name="connsiteX18" fmla="*/ 482556 w 2422397"/>
              <a:gd name="connsiteY18" fmla="*/ 6173443 h 6858000"/>
              <a:gd name="connsiteX19" fmla="*/ 485673 w 2422397"/>
              <a:gd name="connsiteY19" fmla="*/ 6162875 h 6858000"/>
              <a:gd name="connsiteX20" fmla="*/ 524588 w 2422397"/>
              <a:gd name="connsiteY20" fmla="*/ 6111327 h 6858000"/>
              <a:gd name="connsiteX21" fmla="*/ 547843 w 2422397"/>
              <a:gd name="connsiteY21" fmla="*/ 6075666 h 6858000"/>
              <a:gd name="connsiteX22" fmla="*/ 562259 w 2422397"/>
              <a:gd name="connsiteY22" fmla="*/ 6054865 h 6858000"/>
              <a:gd name="connsiteX23" fmla="*/ 571463 w 2422397"/>
              <a:gd name="connsiteY23" fmla="*/ 6045606 h 6858000"/>
              <a:gd name="connsiteX24" fmla="*/ 573012 w 2422397"/>
              <a:gd name="connsiteY24" fmla="*/ 6046223 h 6858000"/>
              <a:gd name="connsiteX25" fmla="*/ 584071 w 2422397"/>
              <a:gd name="connsiteY25" fmla="*/ 5992286 h 6858000"/>
              <a:gd name="connsiteX26" fmla="*/ 587812 w 2422397"/>
              <a:gd name="connsiteY26" fmla="*/ 5987907 h 6858000"/>
              <a:gd name="connsiteX27" fmla="*/ 592115 w 2422397"/>
              <a:gd name="connsiteY27" fmla="*/ 5949187 h 6858000"/>
              <a:gd name="connsiteX28" fmla="*/ 595889 w 2422397"/>
              <a:gd name="connsiteY28" fmla="*/ 5931081 h 6858000"/>
              <a:gd name="connsiteX29" fmla="*/ 593758 w 2422397"/>
              <a:gd name="connsiteY29" fmla="*/ 5922047 h 6858000"/>
              <a:gd name="connsiteX30" fmla="*/ 600949 w 2422397"/>
              <a:gd name="connsiteY30" fmla="*/ 5897316 h 6858000"/>
              <a:gd name="connsiteX31" fmla="*/ 602981 w 2422397"/>
              <a:gd name="connsiteY31" fmla="*/ 5895955 h 6858000"/>
              <a:gd name="connsiteX32" fmla="*/ 604430 w 2422397"/>
              <a:gd name="connsiteY32" fmla="*/ 5870052 h 6858000"/>
              <a:gd name="connsiteX33" fmla="*/ 631983 w 2422397"/>
              <a:gd name="connsiteY33" fmla="*/ 5814475 h 6858000"/>
              <a:gd name="connsiteX34" fmla="*/ 654861 w 2422397"/>
              <a:gd name="connsiteY34" fmla="*/ 5538948 h 6858000"/>
              <a:gd name="connsiteX35" fmla="*/ 723657 w 2422397"/>
              <a:gd name="connsiteY35" fmla="*/ 5356170 h 6858000"/>
              <a:gd name="connsiteX36" fmla="*/ 723661 w 2422397"/>
              <a:gd name="connsiteY36" fmla="*/ 5356076 h 6858000"/>
              <a:gd name="connsiteX37" fmla="*/ 725358 w 2422397"/>
              <a:gd name="connsiteY37" fmla="*/ 5309193 h 6858000"/>
              <a:gd name="connsiteX38" fmla="*/ 726926 w 2422397"/>
              <a:gd name="connsiteY38" fmla="*/ 5311182 h 6858000"/>
              <a:gd name="connsiteX39" fmla="*/ 727761 w 2422397"/>
              <a:gd name="connsiteY39" fmla="*/ 5304702 h 6858000"/>
              <a:gd name="connsiteX40" fmla="*/ 732974 w 2422397"/>
              <a:gd name="connsiteY40" fmla="*/ 5303522 h 6858000"/>
              <a:gd name="connsiteX41" fmla="*/ 762873 w 2422397"/>
              <a:gd name="connsiteY41" fmla="*/ 5269094 h 6858000"/>
              <a:gd name="connsiteX42" fmla="*/ 784867 w 2422397"/>
              <a:gd name="connsiteY42" fmla="*/ 5235785 h 6858000"/>
              <a:gd name="connsiteX43" fmla="*/ 796271 w 2422397"/>
              <a:gd name="connsiteY43" fmla="*/ 5175473 h 6858000"/>
              <a:gd name="connsiteX44" fmla="*/ 821529 w 2422397"/>
              <a:gd name="connsiteY44" fmla="*/ 5012929 h 6858000"/>
              <a:gd name="connsiteX45" fmla="*/ 846340 w 2422397"/>
              <a:gd name="connsiteY45" fmla="*/ 4944976 h 6858000"/>
              <a:gd name="connsiteX46" fmla="*/ 840157 w 2422397"/>
              <a:gd name="connsiteY46" fmla="*/ 4872869 h 6858000"/>
              <a:gd name="connsiteX47" fmla="*/ 855718 w 2422397"/>
              <a:gd name="connsiteY47" fmla="*/ 4850916 h 6858000"/>
              <a:gd name="connsiteX48" fmla="*/ 858709 w 2422397"/>
              <a:gd name="connsiteY48" fmla="*/ 4847264 h 6858000"/>
              <a:gd name="connsiteX49" fmla="*/ 863990 w 2422397"/>
              <a:gd name="connsiteY49" fmla="*/ 4829718 h 6858000"/>
              <a:gd name="connsiteX50" fmla="*/ 873842 w 2422397"/>
              <a:gd name="connsiteY50" fmla="*/ 4828439 h 6858000"/>
              <a:gd name="connsiteX51" fmla="*/ 887779 w 2422397"/>
              <a:gd name="connsiteY51" fmla="*/ 4804655 h 6858000"/>
              <a:gd name="connsiteX52" fmla="*/ 893894 w 2422397"/>
              <a:gd name="connsiteY52" fmla="*/ 4777060 h 6858000"/>
              <a:gd name="connsiteX53" fmla="*/ 883546 w 2422397"/>
              <a:gd name="connsiteY53" fmla="*/ 4777089 h 6858000"/>
              <a:gd name="connsiteX54" fmla="*/ 883812 w 2422397"/>
              <a:gd name="connsiteY54" fmla="*/ 4774559 h 6858000"/>
              <a:gd name="connsiteX55" fmla="*/ 903401 w 2422397"/>
              <a:gd name="connsiteY55" fmla="*/ 4679442 h 6858000"/>
              <a:gd name="connsiteX56" fmla="*/ 916253 w 2422397"/>
              <a:gd name="connsiteY56" fmla="*/ 4651970 h 6858000"/>
              <a:gd name="connsiteX57" fmla="*/ 922608 w 2422397"/>
              <a:gd name="connsiteY57" fmla="*/ 4649785 h 6858000"/>
              <a:gd name="connsiteX58" fmla="*/ 924139 w 2422397"/>
              <a:gd name="connsiteY58" fmla="*/ 4631605 h 6858000"/>
              <a:gd name="connsiteX59" fmla="*/ 985938 w 2422397"/>
              <a:gd name="connsiteY59" fmla="*/ 4515358 h 6858000"/>
              <a:gd name="connsiteX60" fmla="*/ 1011638 w 2422397"/>
              <a:gd name="connsiteY60" fmla="*/ 4352312 h 6858000"/>
              <a:gd name="connsiteX61" fmla="*/ 1049579 w 2422397"/>
              <a:gd name="connsiteY61" fmla="*/ 4237953 h 6858000"/>
              <a:gd name="connsiteX62" fmla="*/ 1041314 w 2422397"/>
              <a:gd name="connsiteY62" fmla="*/ 4139706 h 6858000"/>
              <a:gd name="connsiteX63" fmla="*/ 1049328 w 2422397"/>
              <a:gd name="connsiteY63" fmla="*/ 4134671 h 6858000"/>
              <a:gd name="connsiteX64" fmla="*/ 1061133 w 2422397"/>
              <a:gd name="connsiteY64" fmla="*/ 4074160 h 6858000"/>
              <a:gd name="connsiteX65" fmla="*/ 1059121 w 2422397"/>
              <a:gd name="connsiteY65" fmla="*/ 3844497 h 6858000"/>
              <a:gd name="connsiteX66" fmla="*/ 1083386 w 2422397"/>
              <a:gd name="connsiteY66" fmla="*/ 3726730 h 6858000"/>
              <a:gd name="connsiteX67" fmla="*/ 1098990 w 2422397"/>
              <a:gd name="connsiteY67" fmla="*/ 3687782 h 6858000"/>
              <a:gd name="connsiteX68" fmla="*/ 1124701 w 2422397"/>
              <a:gd name="connsiteY68" fmla="*/ 3622348 h 6858000"/>
              <a:gd name="connsiteX69" fmla="*/ 1161137 w 2422397"/>
              <a:gd name="connsiteY69" fmla="*/ 3580464 h 6858000"/>
              <a:gd name="connsiteX70" fmla="*/ 1175812 w 2422397"/>
              <a:gd name="connsiteY70" fmla="*/ 3522969 h 6858000"/>
              <a:gd name="connsiteX71" fmla="*/ 1156951 w 2422397"/>
              <a:gd name="connsiteY71" fmla="*/ 3500538 h 6858000"/>
              <a:gd name="connsiteX72" fmla="*/ 1179877 w 2422397"/>
              <a:gd name="connsiteY72" fmla="*/ 3441984 h 6858000"/>
              <a:gd name="connsiteX73" fmla="*/ 1217096 w 2422397"/>
              <a:gd name="connsiteY73" fmla="*/ 3354156 h 6858000"/>
              <a:gd name="connsiteX74" fmla="*/ 1232811 w 2422397"/>
              <a:gd name="connsiteY74" fmla="*/ 3301153 h 6858000"/>
              <a:gd name="connsiteX75" fmla="*/ 1281985 w 2422397"/>
              <a:gd name="connsiteY75" fmla="*/ 3158933 h 6858000"/>
              <a:gd name="connsiteX76" fmla="*/ 1335997 w 2422397"/>
              <a:gd name="connsiteY76" fmla="*/ 3018423 h 6858000"/>
              <a:gd name="connsiteX77" fmla="*/ 1394864 w 2422397"/>
              <a:gd name="connsiteY77" fmla="*/ 2946152 h 6858000"/>
              <a:gd name="connsiteX78" fmla="*/ 1436360 w 2422397"/>
              <a:gd name="connsiteY78" fmla="*/ 2829469 h 6858000"/>
              <a:gd name="connsiteX79" fmla="*/ 1447242 w 2422397"/>
              <a:gd name="connsiteY79" fmla="*/ 2811546 h 6858000"/>
              <a:gd name="connsiteX80" fmla="*/ 1449881 w 2422397"/>
              <a:gd name="connsiteY80" fmla="*/ 2781535 h 6858000"/>
              <a:gd name="connsiteX81" fmla="*/ 1459218 w 2422397"/>
              <a:gd name="connsiteY81" fmla="*/ 2660724 h 6858000"/>
              <a:gd name="connsiteX82" fmla="*/ 1455455 w 2422397"/>
              <a:gd name="connsiteY82" fmla="*/ 2560980 h 6858000"/>
              <a:gd name="connsiteX83" fmla="*/ 1497362 w 2422397"/>
              <a:gd name="connsiteY83" fmla="*/ 2456303 h 6858000"/>
              <a:gd name="connsiteX84" fmla="*/ 1507343 w 2422397"/>
              <a:gd name="connsiteY84" fmla="*/ 2385923 h 6858000"/>
              <a:gd name="connsiteX85" fmla="*/ 1540772 w 2422397"/>
              <a:gd name="connsiteY85" fmla="*/ 2256097 h 6858000"/>
              <a:gd name="connsiteX86" fmla="*/ 1569381 w 2422397"/>
              <a:gd name="connsiteY86" fmla="*/ 2165158 h 6858000"/>
              <a:gd name="connsiteX87" fmla="*/ 1576109 w 2422397"/>
              <a:gd name="connsiteY87" fmla="*/ 2078660 h 6858000"/>
              <a:gd name="connsiteX88" fmla="*/ 1564751 w 2422397"/>
              <a:gd name="connsiteY88" fmla="*/ 2009574 h 6858000"/>
              <a:gd name="connsiteX89" fmla="*/ 1571917 w 2422397"/>
              <a:gd name="connsiteY89" fmla="*/ 1903700 h 6858000"/>
              <a:gd name="connsiteX90" fmla="*/ 1564944 w 2422397"/>
              <a:gd name="connsiteY90" fmla="*/ 1821321 h 6858000"/>
              <a:gd name="connsiteX91" fmla="*/ 1579022 w 2422397"/>
              <a:gd name="connsiteY91" fmla="*/ 1718757 h 6858000"/>
              <a:gd name="connsiteX92" fmla="*/ 1590196 w 2422397"/>
              <a:gd name="connsiteY92" fmla="*/ 1595914 h 6858000"/>
              <a:gd name="connsiteX93" fmla="*/ 1624363 w 2422397"/>
              <a:gd name="connsiteY93" fmla="*/ 1502483 h 6858000"/>
              <a:gd name="connsiteX94" fmla="*/ 1631539 w 2422397"/>
              <a:gd name="connsiteY94" fmla="*/ 1431520 h 6858000"/>
              <a:gd name="connsiteX95" fmla="*/ 1646296 w 2422397"/>
              <a:gd name="connsiteY95" fmla="*/ 1333057 h 6858000"/>
              <a:gd name="connsiteX96" fmla="*/ 1696091 w 2422397"/>
              <a:gd name="connsiteY96" fmla="*/ 1202078 h 6858000"/>
              <a:gd name="connsiteX97" fmla="*/ 1706993 w 2422397"/>
              <a:gd name="connsiteY97" fmla="*/ 1104797 h 6858000"/>
              <a:gd name="connsiteX98" fmla="*/ 1777273 w 2422397"/>
              <a:gd name="connsiteY98" fmla="*/ 916268 h 6858000"/>
              <a:gd name="connsiteX99" fmla="*/ 1850836 w 2422397"/>
              <a:gd name="connsiteY99" fmla="*/ 825516 h 6858000"/>
              <a:gd name="connsiteX100" fmla="*/ 1911831 w 2422397"/>
              <a:gd name="connsiteY100" fmla="*/ 696577 h 6858000"/>
              <a:gd name="connsiteX101" fmla="*/ 1942209 w 2422397"/>
              <a:gd name="connsiteY101" fmla="*/ 575807 h 6858000"/>
              <a:gd name="connsiteX102" fmla="*/ 1951374 w 2422397"/>
              <a:gd name="connsiteY102" fmla="*/ 556682 h 6858000"/>
              <a:gd name="connsiteX103" fmla="*/ 1951170 w 2422397"/>
              <a:gd name="connsiteY103" fmla="*/ 526639 h 6858000"/>
              <a:gd name="connsiteX104" fmla="*/ 1949059 w 2422397"/>
              <a:gd name="connsiteY104" fmla="*/ 405872 h 6858000"/>
              <a:gd name="connsiteX105" fmla="*/ 1954018 w 2422397"/>
              <a:gd name="connsiteY105" fmla="*/ 307622 h 6858000"/>
              <a:gd name="connsiteX106" fmla="*/ 1967790 w 2422397"/>
              <a:gd name="connsiteY106" fmla="*/ 198682 h 6858000"/>
              <a:gd name="connsiteX107" fmla="*/ 1971093 w 2422397"/>
              <a:gd name="connsiteY107" fmla="*/ 127747 h 6858000"/>
              <a:gd name="connsiteX108" fmla="*/ 1951841 w 2422397"/>
              <a:gd name="connsiteY108" fmla="*/ 4678 h 6858000"/>
              <a:gd name="connsiteX109" fmla="*/ 1953649 w 2422397"/>
              <a:gd name="connsiteY109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393529 w 2422397"/>
              <a:gd name="connsiteY13" fmla="*/ 6259863 h 6858000"/>
              <a:gd name="connsiteX14" fmla="*/ 443949 w 2422397"/>
              <a:gd name="connsiteY14" fmla="*/ 6218313 h 6858000"/>
              <a:gd name="connsiteX15" fmla="*/ 478259 w 2422397"/>
              <a:gd name="connsiteY15" fmla="*/ 6183918 h 6858000"/>
              <a:gd name="connsiteX16" fmla="*/ 482177 w 2422397"/>
              <a:gd name="connsiteY16" fmla="*/ 6173358 h 6858000"/>
              <a:gd name="connsiteX17" fmla="*/ 482556 w 2422397"/>
              <a:gd name="connsiteY17" fmla="*/ 6173443 h 6858000"/>
              <a:gd name="connsiteX18" fmla="*/ 485673 w 2422397"/>
              <a:gd name="connsiteY18" fmla="*/ 6162875 h 6858000"/>
              <a:gd name="connsiteX19" fmla="*/ 524588 w 2422397"/>
              <a:gd name="connsiteY19" fmla="*/ 6111327 h 6858000"/>
              <a:gd name="connsiteX20" fmla="*/ 547843 w 2422397"/>
              <a:gd name="connsiteY20" fmla="*/ 6075666 h 6858000"/>
              <a:gd name="connsiteX21" fmla="*/ 562259 w 2422397"/>
              <a:gd name="connsiteY21" fmla="*/ 6054865 h 6858000"/>
              <a:gd name="connsiteX22" fmla="*/ 571463 w 2422397"/>
              <a:gd name="connsiteY22" fmla="*/ 6045606 h 6858000"/>
              <a:gd name="connsiteX23" fmla="*/ 573012 w 2422397"/>
              <a:gd name="connsiteY23" fmla="*/ 6046223 h 6858000"/>
              <a:gd name="connsiteX24" fmla="*/ 584071 w 2422397"/>
              <a:gd name="connsiteY24" fmla="*/ 5992286 h 6858000"/>
              <a:gd name="connsiteX25" fmla="*/ 587812 w 2422397"/>
              <a:gd name="connsiteY25" fmla="*/ 5987907 h 6858000"/>
              <a:gd name="connsiteX26" fmla="*/ 592115 w 2422397"/>
              <a:gd name="connsiteY26" fmla="*/ 5949187 h 6858000"/>
              <a:gd name="connsiteX27" fmla="*/ 595889 w 2422397"/>
              <a:gd name="connsiteY27" fmla="*/ 5931081 h 6858000"/>
              <a:gd name="connsiteX28" fmla="*/ 593758 w 2422397"/>
              <a:gd name="connsiteY28" fmla="*/ 5922047 h 6858000"/>
              <a:gd name="connsiteX29" fmla="*/ 600949 w 2422397"/>
              <a:gd name="connsiteY29" fmla="*/ 5897316 h 6858000"/>
              <a:gd name="connsiteX30" fmla="*/ 602981 w 2422397"/>
              <a:gd name="connsiteY30" fmla="*/ 5895955 h 6858000"/>
              <a:gd name="connsiteX31" fmla="*/ 604430 w 2422397"/>
              <a:gd name="connsiteY31" fmla="*/ 5870052 h 6858000"/>
              <a:gd name="connsiteX32" fmla="*/ 631983 w 2422397"/>
              <a:gd name="connsiteY32" fmla="*/ 5814475 h 6858000"/>
              <a:gd name="connsiteX33" fmla="*/ 654861 w 2422397"/>
              <a:gd name="connsiteY33" fmla="*/ 5538948 h 6858000"/>
              <a:gd name="connsiteX34" fmla="*/ 723657 w 2422397"/>
              <a:gd name="connsiteY34" fmla="*/ 5356170 h 6858000"/>
              <a:gd name="connsiteX35" fmla="*/ 723661 w 2422397"/>
              <a:gd name="connsiteY35" fmla="*/ 5356076 h 6858000"/>
              <a:gd name="connsiteX36" fmla="*/ 725358 w 2422397"/>
              <a:gd name="connsiteY36" fmla="*/ 5309193 h 6858000"/>
              <a:gd name="connsiteX37" fmla="*/ 726926 w 2422397"/>
              <a:gd name="connsiteY37" fmla="*/ 5311182 h 6858000"/>
              <a:gd name="connsiteX38" fmla="*/ 727761 w 2422397"/>
              <a:gd name="connsiteY38" fmla="*/ 5304702 h 6858000"/>
              <a:gd name="connsiteX39" fmla="*/ 732974 w 2422397"/>
              <a:gd name="connsiteY39" fmla="*/ 5303522 h 6858000"/>
              <a:gd name="connsiteX40" fmla="*/ 762873 w 2422397"/>
              <a:gd name="connsiteY40" fmla="*/ 5269094 h 6858000"/>
              <a:gd name="connsiteX41" fmla="*/ 784867 w 2422397"/>
              <a:gd name="connsiteY41" fmla="*/ 5235785 h 6858000"/>
              <a:gd name="connsiteX42" fmla="*/ 796271 w 2422397"/>
              <a:gd name="connsiteY42" fmla="*/ 5175473 h 6858000"/>
              <a:gd name="connsiteX43" fmla="*/ 821529 w 2422397"/>
              <a:gd name="connsiteY43" fmla="*/ 5012929 h 6858000"/>
              <a:gd name="connsiteX44" fmla="*/ 846340 w 2422397"/>
              <a:gd name="connsiteY44" fmla="*/ 4944976 h 6858000"/>
              <a:gd name="connsiteX45" fmla="*/ 840157 w 2422397"/>
              <a:gd name="connsiteY45" fmla="*/ 4872869 h 6858000"/>
              <a:gd name="connsiteX46" fmla="*/ 855718 w 2422397"/>
              <a:gd name="connsiteY46" fmla="*/ 4850916 h 6858000"/>
              <a:gd name="connsiteX47" fmla="*/ 858709 w 2422397"/>
              <a:gd name="connsiteY47" fmla="*/ 4847264 h 6858000"/>
              <a:gd name="connsiteX48" fmla="*/ 863990 w 2422397"/>
              <a:gd name="connsiteY48" fmla="*/ 4829718 h 6858000"/>
              <a:gd name="connsiteX49" fmla="*/ 873842 w 2422397"/>
              <a:gd name="connsiteY49" fmla="*/ 4828439 h 6858000"/>
              <a:gd name="connsiteX50" fmla="*/ 887779 w 2422397"/>
              <a:gd name="connsiteY50" fmla="*/ 4804655 h 6858000"/>
              <a:gd name="connsiteX51" fmla="*/ 893894 w 2422397"/>
              <a:gd name="connsiteY51" fmla="*/ 4777060 h 6858000"/>
              <a:gd name="connsiteX52" fmla="*/ 883546 w 2422397"/>
              <a:gd name="connsiteY52" fmla="*/ 4777089 h 6858000"/>
              <a:gd name="connsiteX53" fmla="*/ 883812 w 2422397"/>
              <a:gd name="connsiteY53" fmla="*/ 4774559 h 6858000"/>
              <a:gd name="connsiteX54" fmla="*/ 903401 w 2422397"/>
              <a:gd name="connsiteY54" fmla="*/ 4679442 h 6858000"/>
              <a:gd name="connsiteX55" fmla="*/ 916253 w 2422397"/>
              <a:gd name="connsiteY55" fmla="*/ 4651970 h 6858000"/>
              <a:gd name="connsiteX56" fmla="*/ 922608 w 2422397"/>
              <a:gd name="connsiteY56" fmla="*/ 4649785 h 6858000"/>
              <a:gd name="connsiteX57" fmla="*/ 924139 w 2422397"/>
              <a:gd name="connsiteY57" fmla="*/ 4631605 h 6858000"/>
              <a:gd name="connsiteX58" fmla="*/ 985938 w 2422397"/>
              <a:gd name="connsiteY58" fmla="*/ 4515358 h 6858000"/>
              <a:gd name="connsiteX59" fmla="*/ 1011638 w 2422397"/>
              <a:gd name="connsiteY59" fmla="*/ 4352312 h 6858000"/>
              <a:gd name="connsiteX60" fmla="*/ 1049579 w 2422397"/>
              <a:gd name="connsiteY60" fmla="*/ 4237953 h 6858000"/>
              <a:gd name="connsiteX61" fmla="*/ 1041314 w 2422397"/>
              <a:gd name="connsiteY61" fmla="*/ 4139706 h 6858000"/>
              <a:gd name="connsiteX62" fmla="*/ 1049328 w 2422397"/>
              <a:gd name="connsiteY62" fmla="*/ 4134671 h 6858000"/>
              <a:gd name="connsiteX63" fmla="*/ 1061133 w 2422397"/>
              <a:gd name="connsiteY63" fmla="*/ 4074160 h 6858000"/>
              <a:gd name="connsiteX64" fmla="*/ 1059121 w 2422397"/>
              <a:gd name="connsiteY64" fmla="*/ 3844497 h 6858000"/>
              <a:gd name="connsiteX65" fmla="*/ 1083386 w 2422397"/>
              <a:gd name="connsiteY65" fmla="*/ 3726730 h 6858000"/>
              <a:gd name="connsiteX66" fmla="*/ 1098990 w 2422397"/>
              <a:gd name="connsiteY66" fmla="*/ 3687782 h 6858000"/>
              <a:gd name="connsiteX67" fmla="*/ 1124701 w 2422397"/>
              <a:gd name="connsiteY67" fmla="*/ 3622348 h 6858000"/>
              <a:gd name="connsiteX68" fmla="*/ 1161137 w 2422397"/>
              <a:gd name="connsiteY68" fmla="*/ 3580464 h 6858000"/>
              <a:gd name="connsiteX69" fmla="*/ 1175812 w 2422397"/>
              <a:gd name="connsiteY69" fmla="*/ 3522969 h 6858000"/>
              <a:gd name="connsiteX70" fmla="*/ 1156951 w 2422397"/>
              <a:gd name="connsiteY70" fmla="*/ 3500538 h 6858000"/>
              <a:gd name="connsiteX71" fmla="*/ 1179877 w 2422397"/>
              <a:gd name="connsiteY71" fmla="*/ 3441984 h 6858000"/>
              <a:gd name="connsiteX72" fmla="*/ 1217096 w 2422397"/>
              <a:gd name="connsiteY72" fmla="*/ 3354156 h 6858000"/>
              <a:gd name="connsiteX73" fmla="*/ 1232811 w 2422397"/>
              <a:gd name="connsiteY73" fmla="*/ 3301153 h 6858000"/>
              <a:gd name="connsiteX74" fmla="*/ 1281985 w 2422397"/>
              <a:gd name="connsiteY74" fmla="*/ 3158933 h 6858000"/>
              <a:gd name="connsiteX75" fmla="*/ 1335997 w 2422397"/>
              <a:gd name="connsiteY75" fmla="*/ 3018423 h 6858000"/>
              <a:gd name="connsiteX76" fmla="*/ 1394864 w 2422397"/>
              <a:gd name="connsiteY76" fmla="*/ 2946152 h 6858000"/>
              <a:gd name="connsiteX77" fmla="*/ 1436360 w 2422397"/>
              <a:gd name="connsiteY77" fmla="*/ 2829469 h 6858000"/>
              <a:gd name="connsiteX78" fmla="*/ 1447242 w 2422397"/>
              <a:gd name="connsiteY78" fmla="*/ 2811546 h 6858000"/>
              <a:gd name="connsiteX79" fmla="*/ 1449881 w 2422397"/>
              <a:gd name="connsiteY79" fmla="*/ 2781535 h 6858000"/>
              <a:gd name="connsiteX80" fmla="*/ 1459218 w 2422397"/>
              <a:gd name="connsiteY80" fmla="*/ 2660724 h 6858000"/>
              <a:gd name="connsiteX81" fmla="*/ 1455455 w 2422397"/>
              <a:gd name="connsiteY81" fmla="*/ 2560980 h 6858000"/>
              <a:gd name="connsiteX82" fmla="*/ 1497362 w 2422397"/>
              <a:gd name="connsiteY82" fmla="*/ 2456303 h 6858000"/>
              <a:gd name="connsiteX83" fmla="*/ 1507343 w 2422397"/>
              <a:gd name="connsiteY83" fmla="*/ 2385923 h 6858000"/>
              <a:gd name="connsiteX84" fmla="*/ 1540772 w 2422397"/>
              <a:gd name="connsiteY84" fmla="*/ 2256097 h 6858000"/>
              <a:gd name="connsiteX85" fmla="*/ 1569381 w 2422397"/>
              <a:gd name="connsiteY85" fmla="*/ 2165158 h 6858000"/>
              <a:gd name="connsiteX86" fmla="*/ 1576109 w 2422397"/>
              <a:gd name="connsiteY86" fmla="*/ 2078660 h 6858000"/>
              <a:gd name="connsiteX87" fmla="*/ 1564751 w 2422397"/>
              <a:gd name="connsiteY87" fmla="*/ 2009574 h 6858000"/>
              <a:gd name="connsiteX88" fmla="*/ 1571917 w 2422397"/>
              <a:gd name="connsiteY88" fmla="*/ 1903700 h 6858000"/>
              <a:gd name="connsiteX89" fmla="*/ 1564944 w 2422397"/>
              <a:gd name="connsiteY89" fmla="*/ 1821321 h 6858000"/>
              <a:gd name="connsiteX90" fmla="*/ 1579022 w 2422397"/>
              <a:gd name="connsiteY90" fmla="*/ 1718757 h 6858000"/>
              <a:gd name="connsiteX91" fmla="*/ 1590196 w 2422397"/>
              <a:gd name="connsiteY91" fmla="*/ 1595914 h 6858000"/>
              <a:gd name="connsiteX92" fmla="*/ 1624363 w 2422397"/>
              <a:gd name="connsiteY92" fmla="*/ 1502483 h 6858000"/>
              <a:gd name="connsiteX93" fmla="*/ 1631539 w 2422397"/>
              <a:gd name="connsiteY93" fmla="*/ 1431520 h 6858000"/>
              <a:gd name="connsiteX94" fmla="*/ 1646296 w 2422397"/>
              <a:gd name="connsiteY94" fmla="*/ 1333057 h 6858000"/>
              <a:gd name="connsiteX95" fmla="*/ 1696091 w 2422397"/>
              <a:gd name="connsiteY95" fmla="*/ 1202078 h 6858000"/>
              <a:gd name="connsiteX96" fmla="*/ 1706993 w 2422397"/>
              <a:gd name="connsiteY96" fmla="*/ 1104797 h 6858000"/>
              <a:gd name="connsiteX97" fmla="*/ 1777273 w 2422397"/>
              <a:gd name="connsiteY97" fmla="*/ 916268 h 6858000"/>
              <a:gd name="connsiteX98" fmla="*/ 1850836 w 2422397"/>
              <a:gd name="connsiteY98" fmla="*/ 825516 h 6858000"/>
              <a:gd name="connsiteX99" fmla="*/ 1911831 w 2422397"/>
              <a:gd name="connsiteY99" fmla="*/ 696577 h 6858000"/>
              <a:gd name="connsiteX100" fmla="*/ 1942209 w 2422397"/>
              <a:gd name="connsiteY100" fmla="*/ 575807 h 6858000"/>
              <a:gd name="connsiteX101" fmla="*/ 1951374 w 2422397"/>
              <a:gd name="connsiteY101" fmla="*/ 556682 h 6858000"/>
              <a:gd name="connsiteX102" fmla="*/ 1951170 w 2422397"/>
              <a:gd name="connsiteY102" fmla="*/ 526639 h 6858000"/>
              <a:gd name="connsiteX103" fmla="*/ 1949059 w 2422397"/>
              <a:gd name="connsiteY103" fmla="*/ 405872 h 6858000"/>
              <a:gd name="connsiteX104" fmla="*/ 1954018 w 2422397"/>
              <a:gd name="connsiteY104" fmla="*/ 307622 h 6858000"/>
              <a:gd name="connsiteX105" fmla="*/ 1967790 w 2422397"/>
              <a:gd name="connsiteY105" fmla="*/ 198682 h 6858000"/>
              <a:gd name="connsiteX106" fmla="*/ 1971093 w 2422397"/>
              <a:gd name="connsiteY106" fmla="*/ 127747 h 6858000"/>
              <a:gd name="connsiteX107" fmla="*/ 1951841 w 2422397"/>
              <a:gd name="connsiteY107" fmla="*/ 4678 h 6858000"/>
              <a:gd name="connsiteX108" fmla="*/ 1953649 w 2422397"/>
              <a:gd name="connsiteY108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73012 w 2422397"/>
              <a:gd name="connsiteY22" fmla="*/ 6046223 h 6858000"/>
              <a:gd name="connsiteX23" fmla="*/ 584071 w 2422397"/>
              <a:gd name="connsiteY23" fmla="*/ 5992286 h 6858000"/>
              <a:gd name="connsiteX24" fmla="*/ 587812 w 2422397"/>
              <a:gd name="connsiteY24" fmla="*/ 5987907 h 6858000"/>
              <a:gd name="connsiteX25" fmla="*/ 592115 w 2422397"/>
              <a:gd name="connsiteY25" fmla="*/ 5949187 h 6858000"/>
              <a:gd name="connsiteX26" fmla="*/ 595889 w 2422397"/>
              <a:gd name="connsiteY26" fmla="*/ 5931081 h 6858000"/>
              <a:gd name="connsiteX27" fmla="*/ 593758 w 2422397"/>
              <a:gd name="connsiteY27" fmla="*/ 5922047 h 6858000"/>
              <a:gd name="connsiteX28" fmla="*/ 600949 w 2422397"/>
              <a:gd name="connsiteY28" fmla="*/ 5897316 h 6858000"/>
              <a:gd name="connsiteX29" fmla="*/ 602981 w 2422397"/>
              <a:gd name="connsiteY29" fmla="*/ 5895955 h 6858000"/>
              <a:gd name="connsiteX30" fmla="*/ 604430 w 2422397"/>
              <a:gd name="connsiteY30" fmla="*/ 5870052 h 6858000"/>
              <a:gd name="connsiteX31" fmla="*/ 631983 w 2422397"/>
              <a:gd name="connsiteY31" fmla="*/ 5814475 h 6858000"/>
              <a:gd name="connsiteX32" fmla="*/ 654861 w 2422397"/>
              <a:gd name="connsiteY32" fmla="*/ 5538948 h 6858000"/>
              <a:gd name="connsiteX33" fmla="*/ 723657 w 2422397"/>
              <a:gd name="connsiteY33" fmla="*/ 5356170 h 6858000"/>
              <a:gd name="connsiteX34" fmla="*/ 723661 w 2422397"/>
              <a:gd name="connsiteY34" fmla="*/ 5356076 h 6858000"/>
              <a:gd name="connsiteX35" fmla="*/ 725358 w 2422397"/>
              <a:gd name="connsiteY35" fmla="*/ 5309193 h 6858000"/>
              <a:gd name="connsiteX36" fmla="*/ 726926 w 2422397"/>
              <a:gd name="connsiteY36" fmla="*/ 5311182 h 6858000"/>
              <a:gd name="connsiteX37" fmla="*/ 727761 w 2422397"/>
              <a:gd name="connsiteY37" fmla="*/ 5304702 h 6858000"/>
              <a:gd name="connsiteX38" fmla="*/ 732974 w 2422397"/>
              <a:gd name="connsiteY38" fmla="*/ 5303522 h 6858000"/>
              <a:gd name="connsiteX39" fmla="*/ 762873 w 2422397"/>
              <a:gd name="connsiteY39" fmla="*/ 5269094 h 6858000"/>
              <a:gd name="connsiteX40" fmla="*/ 784867 w 2422397"/>
              <a:gd name="connsiteY40" fmla="*/ 5235785 h 6858000"/>
              <a:gd name="connsiteX41" fmla="*/ 796271 w 2422397"/>
              <a:gd name="connsiteY41" fmla="*/ 5175473 h 6858000"/>
              <a:gd name="connsiteX42" fmla="*/ 821529 w 2422397"/>
              <a:gd name="connsiteY42" fmla="*/ 5012929 h 6858000"/>
              <a:gd name="connsiteX43" fmla="*/ 846340 w 2422397"/>
              <a:gd name="connsiteY43" fmla="*/ 4944976 h 6858000"/>
              <a:gd name="connsiteX44" fmla="*/ 840157 w 2422397"/>
              <a:gd name="connsiteY44" fmla="*/ 4872869 h 6858000"/>
              <a:gd name="connsiteX45" fmla="*/ 855718 w 2422397"/>
              <a:gd name="connsiteY45" fmla="*/ 4850916 h 6858000"/>
              <a:gd name="connsiteX46" fmla="*/ 858709 w 2422397"/>
              <a:gd name="connsiteY46" fmla="*/ 4847264 h 6858000"/>
              <a:gd name="connsiteX47" fmla="*/ 863990 w 2422397"/>
              <a:gd name="connsiteY47" fmla="*/ 4829718 h 6858000"/>
              <a:gd name="connsiteX48" fmla="*/ 873842 w 2422397"/>
              <a:gd name="connsiteY48" fmla="*/ 4828439 h 6858000"/>
              <a:gd name="connsiteX49" fmla="*/ 887779 w 2422397"/>
              <a:gd name="connsiteY49" fmla="*/ 4804655 h 6858000"/>
              <a:gd name="connsiteX50" fmla="*/ 893894 w 2422397"/>
              <a:gd name="connsiteY50" fmla="*/ 4777060 h 6858000"/>
              <a:gd name="connsiteX51" fmla="*/ 883546 w 2422397"/>
              <a:gd name="connsiteY51" fmla="*/ 4777089 h 6858000"/>
              <a:gd name="connsiteX52" fmla="*/ 883812 w 2422397"/>
              <a:gd name="connsiteY52" fmla="*/ 4774559 h 6858000"/>
              <a:gd name="connsiteX53" fmla="*/ 903401 w 2422397"/>
              <a:gd name="connsiteY53" fmla="*/ 4679442 h 6858000"/>
              <a:gd name="connsiteX54" fmla="*/ 916253 w 2422397"/>
              <a:gd name="connsiteY54" fmla="*/ 4651970 h 6858000"/>
              <a:gd name="connsiteX55" fmla="*/ 922608 w 2422397"/>
              <a:gd name="connsiteY55" fmla="*/ 4649785 h 6858000"/>
              <a:gd name="connsiteX56" fmla="*/ 924139 w 2422397"/>
              <a:gd name="connsiteY56" fmla="*/ 4631605 h 6858000"/>
              <a:gd name="connsiteX57" fmla="*/ 985938 w 2422397"/>
              <a:gd name="connsiteY57" fmla="*/ 4515358 h 6858000"/>
              <a:gd name="connsiteX58" fmla="*/ 1011638 w 2422397"/>
              <a:gd name="connsiteY58" fmla="*/ 4352312 h 6858000"/>
              <a:gd name="connsiteX59" fmla="*/ 1049579 w 2422397"/>
              <a:gd name="connsiteY59" fmla="*/ 4237953 h 6858000"/>
              <a:gd name="connsiteX60" fmla="*/ 1041314 w 2422397"/>
              <a:gd name="connsiteY60" fmla="*/ 4139706 h 6858000"/>
              <a:gd name="connsiteX61" fmla="*/ 1049328 w 2422397"/>
              <a:gd name="connsiteY61" fmla="*/ 4134671 h 6858000"/>
              <a:gd name="connsiteX62" fmla="*/ 1061133 w 2422397"/>
              <a:gd name="connsiteY62" fmla="*/ 4074160 h 6858000"/>
              <a:gd name="connsiteX63" fmla="*/ 1059121 w 2422397"/>
              <a:gd name="connsiteY63" fmla="*/ 3844497 h 6858000"/>
              <a:gd name="connsiteX64" fmla="*/ 1083386 w 2422397"/>
              <a:gd name="connsiteY64" fmla="*/ 3726730 h 6858000"/>
              <a:gd name="connsiteX65" fmla="*/ 1098990 w 2422397"/>
              <a:gd name="connsiteY65" fmla="*/ 3687782 h 6858000"/>
              <a:gd name="connsiteX66" fmla="*/ 1124701 w 2422397"/>
              <a:gd name="connsiteY66" fmla="*/ 3622348 h 6858000"/>
              <a:gd name="connsiteX67" fmla="*/ 1161137 w 2422397"/>
              <a:gd name="connsiteY67" fmla="*/ 3580464 h 6858000"/>
              <a:gd name="connsiteX68" fmla="*/ 1175812 w 2422397"/>
              <a:gd name="connsiteY68" fmla="*/ 3522969 h 6858000"/>
              <a:gd name="connsiteX69" fmla="*/ 1156951 w 2422397"/>
              <a:gd name="connsiteY69" fmla="*/ 3500538 h 6858000"/>
              <a:gd name="connsiteX70" fmla="*/ 1179877 w 2422397"/>
              <a:gd name="connsiteY70" fmla="*/ 3441984 h 6858000"/>
              <a:gd name="connsiteX71" fmla="*/ 1217096 w 2422397"/>
              <a:gd name="connsiteY71" fmla="*/ 3354156 h 6858000"/>
              <a:gd name="connsiteX72" fmla="*/ 1232811 w 2422397"/>
              <a:gd name="connsiteY72" fmla="*/ 3301153 h 6858000"/>
              <a:gd name="connsiteX73" fmla="*/ 1281985 w 2422397"/>
              <a:gd name="connsiteY73" fmla="*/ 3158933 h 6858000"/>
              <a:gd name="connsiteX74" fmla="*/ 1335997 w 2422397"/>
              <a:gd name="connsiteY74" fmla="*/ 3018423 h 6858000"/>
              <a:gd name="connsiteX75" fmla="*/ 1394864 w 2422397"/>
              <a:gd name="connsiteY75" fmla="*/ 2946152 h 6858000"/>
              <a:gd name="connsiteX76" fmla="*/ 1436360 w 2422397"/>
              <a:gd name="connsiteY76" fmla="*/ 2829469 h 6858000"/>
              <a:gd name="connsiteX77" fmla="*/ 1447242 w 2422397"/>
              <a:gd name="connsiteY77" fmla="*/ 2811546 h 6858000"/>
              <a:gd name="connsiteX78" fmla="*/ 1449881 w 2422397"/>
              <a:gd name="connsiteY78" fmla="*/ 2781535 h 6858000"/>
              <a:gd name="connsiteX79" fmla="*/ 1459218 w 2422397"/>
              <a:gd name="connsiteY79" fmla="*/ 2660724 h 6858000"/>
              <a:gd name="connsiteX80" fmla="*/ 1455455 w 2422397"/>
              <a:gd name="connsiteY80" fmla="*/ 2560980 h 6858000"/>
              <a:gd name="connsiteX81" fmla="*/ 1497362 w 2422397"/>
              <a:gd name="connsiteY81" fmla="*/ 2456303 h 6858000"/>
              <a:gd name="connsiteX82" fmla="*/ 1507343 w 2422397"/>
              <a:gd name="connsiteY82" fmla="*/ 2385923 h 6858000"/>
              <a:gd name="connsiteX83" fmla="*/ 1540772 w 2422397"/>
              <a:gd name="connsiteY83" fmla="*/ 2256097 h 6858000"/>
              <a:gd name="connsiteX84" fmla="*/ 1569381 w 2422397"/>
              <a:gd name="connsiteY84" fmla="*/ 2165158 h 6858000"/>
              <a:gd name="connsiteX85" fmla="*/ 1576109 w 2422397"/>
              <a:gd name="connsiteY85" fmla="*/ 2078660 h 6858000"/>
              <a:gd name="connsiteX86" fmla="*/ 1564751 w 2422397"/>
              <a:gd name="connsiteY86" fmla="*/ 2009574 h 6858000"/>
              <a:gd name="connsiteX87" fmla="*/ 1571917 w 2422397"/>
              <a:gd name="connsiteY87" fmla="*/ 1903700 h 6858000"/>
              <a:gd name="connsiteX88" fmla="*/ 1564944 w 2422397"/>
              <a:gd name="connsiteY88" fmla="*/ 1821321 h 6858000"/>
              <a:gd name="connsiteX89" fmla="*/ 1579022 w 2422397"/>
              <a:gd name="connsiteY89" fmla="*/ 1718757 h 6858000"/>
              <a:gd name="connsiteX90" fmla="*/ 1590196 w 2422397"/>
              <a:gd name="connsiteY90" fmla="*/ 1595914 h 6858000"/>
              <a:gd name="connsiteX91" fmla="*/ 1624363 w 2422397"/>
              <a:gd name="connsiteY91" fmla="*/ 1502483 h 6858000"/>
              <a:gd name="connsiteX92" fmla="*/ 1631539 w 2422397"/>
              <a:gd name="connsiteY92" fmla="*/ 1431520 h 6858000"/>
              <a:gd name="connsiteX93" fmla="*/ 1646296 w 2422397"/>
              <a:gd name="connsiteY93" fmla="*/ 1333057 h 6858000"/>
              <a:gd name="connsiteX94" fmla="*/ 1696091 w 2422397"/>
              <a:gd name="connsiteY94" fmla="*/ 1202078 h 6858000"/>
              <a:gd name="connsiteX95" fmla="*/ 1706993 w 2422397"/>
              <a:gd name="connsiteY95" fmla="*/ 1104797 h 6858000"/>
              <a:gd name="connsiteX96" fmla="*/ 1777273 w 2422397"/>
              <a:gd name="connsiteY96" fmla="*/ 916268 h 6858000"/>
              <a:gd name="connsiteX97" fmla="*/ 1850836 w 2422397"/>
              <a:gd name="connsiteY97" fmla="*/ 825516 h 6858000"/>
              <a:gd name="connsiteX98" fmla="*/ 1911831 w 2422397"/>
              <a:gd name="connsiteY98" fmla="*/ 696577 h 6858000"/>
              <a:gd name="connsiteX99" fmla="*/ 1942209 w 2422397"/>
              <a:gd name="connsiteY99" fmla="*/ 575807 h 6858000"/>
              <a:gd name="connsiteX100" fmla="*/ 1951374 w 2422397"/>
              <a:gd name="connsiteY100" fmla="*/ 556682 h 6858000"/>
              <a:gd name="connsiteX101" fmla="*/ 1951170 w 2422397"/>
              <a:gd name="connsiteY101" fmla="*/ 526639 h 6858000"/>
              <a:gd name="connsiteX102" fmla="*/ 1949059 w 2422397"/>
              <a:gd name="connsiteY102" fmla="*/ 405872 h 6858000"/>
              <a:gd name="connsiteX103" fmla="*/ 1954018 w 2422397"/>
              <a:gd name="connsiteY103" fmla="*/ 307622 h 6858000"/>
              <a:gd name="connsiteX104" fmla="*/ 1967790 w 2422397"/>
              <a:gd name="connsiteY104" fmla="*/ 198682 h 6858000"/>
              <a:gd name="connsiteX105" fmla="*/ 1971093 w 2422397"/>
              <a:gd name="connsiteY105" fmla="*/ 127747 h 6858000"/>
              <a:gd name="connsiteX106" fmla="*/ 1951841 w 2422397"/>
              <a:gd name="connsiteY106" fmla="*/ 4678 h 6858000"/>
              <a:gd name="connsiteX107" fmla="*/ 1953649 w 2422397"/>
              <a:gd name="connsiteY10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54861 w 2422397"/>
              <a:gd name="connsiteY31" fmla="*/ 5538948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24701 w 2422397"/>
              <a:gd name="connsiteY65" fmla="*/ 3622348 h 6858000"/>
              <a:gd name="connsiteX66" fmla="*/ 1161137 w 2422397"/>
              <a:gd name="connsiteY66" fmla="*/ 3580464 h 6858000"/>
              <a:gd name="connsiteX67" fmla="*/ 1175812 w 2422397"/>
              <a:gd name="connsiteY67" fmla="*/ 3522969 h 6858000"/>
              <a:gd name="connsiteX68" fmla="*/ 1156951 w 2422397"/>
              <a:gd name="connsiteY68" fmla="*/ 3500538 h 6858000"/>
              <a:gd name="connsiteX69" fmla="*/ 1179877 w 2422397"/>
              <a:gd name="connsiteY69" fmla="*/ 3441984 h 6858000"/>
              <a:gd name="connsiteX70" fmla="*/ 1217096 w 2422397"/>
              <a:gd name="connsiteY70" fmla="*/ 3354156 h 6858000"/>
              <a:gd name="connsiteX71" fmla="*/ 1232811 w 2422397"/>
              <a:gd name="connsiteY71" fmla="*/ 3301153 h 6858000"/>
              <a:gd name="connsiteX72" fmla="*/ 1281985 w 2422397"/>
              <a:gd name="connsiteY72" fmla="*/ 3158933 h 6858000"/>
              <a:gd name="connsiteX73" fmla="*/ 1335997 w 2422397"/>
              <a:gd name="connsiteY73" fmla="*/ 3018423 h 6858000"/>
              <a:gd name="connsiteX74" fmla="*/ 1394864 w 2422397"/>
              <a:gd name="connsiteY74" fmla="*/ 2946152 h 6858000"/>
              <a:gd name="connsiteX75" fmla="*/ 1436360 w 2422397"/>
              <a:gd name="connsiteY75" fmla="*/ 2829469 h 6858000"/>
              <a:gd name="connsiteX76" fmla="*/ 1447242 w 2422397"/>
              <a:gd name="connsiteY76" fmla="*/ 2811546 h 6858000"/>
              <a:gd name="connsiteX77" fmla="*/ 1449881 w 2422397"/>
              <a:gd name="connsiteY77" fmla="*/ 2781535 h 6858000"/>
              <a:gd name="connsiteX78" fmla="*/ 1459218 w 2422397"/>
              <a:gd name="connsiteY78" fmla="*/ 2660724 h 6858000"/>
              <a:gd name="connsiteX79" fmla="*/ 1455455 w 2422397"/>
              <a:gd name="connsiteY79" fmla="*/ 2560980 h 6858000"/>
              <a:gd name="connsiteX80" fmla="*/ 1497362 w 2422397"/>
              <a:gd name="connsiteY80" fmla="*/ 2456303 h 6858000"/>
              <a:gd name="connsiteX81" fmla="*/ 1507343 w 2422397"/>
              <a:gd name="connsiteY81" fmla="*/ 2385923 h 6858000"/>
              <a:gd name="connsiteX82" fmla="*/ 1540772 w 2422397"/>
              <a:gd name="connsiteY82" fmla="*/ 2256097 h 6858000"/>
              <a:gd name="connsiteX83" fmla="*/ 1569381 w 2422397"/>
              <a:gd name="connsiteY83" fmla="*/ 2165158 h 6858000"/>
              <a:gd name="connsiteX84" fmla="*/ 1576109 w 2422397"/>
              <a:gd name="connsiteY84" fmla="*/ 2078660 h 6858000"/>
              <a:gd name="connsiteX85" fmla="*/ 1564751 w 2422397"/>
              <a:gd name="connsiteY85" fmla="*/ 2009574 h 6858000"/>
              <a:gd name="connsiteX86" fmla="*/ 1571917 w 2422397"/>
              <a:gd name="connsiteY86" fmla="*/ 1903700 h 6858000"/>
              <a:gd name="connsiteX87" fmla="*/ 1564944 w 2422397"/>
              <a:gd name="connsiteY87" fmla="*/ 1821321 h 6858000"/>
              <a:gd name="connsiteX88" fmla="*/ 1579022 w 2422397"/>
              <a:gd name="connsiteY88" fmla="*/ 1718757 h 6858000"/>
              <a:gd name="connsiteX89" fmla="*/ 1590196 w 2422397"/>
              <a:gd name="connsiteY89" fmla="*/ 1595914 h 6858000"/>
              <a:gd name="connsiteX90" fmla="*/ 1624363 w 2422397"/>
              <a:gd name="connsiteY90" fmla="*/ 1502483 h 6858000"/>
              <a:gd name="connsiteX91" fmla="*/ 1631539 w 2422397"/>
              <a:gd name="connsiteY91" fmla="*/ 1431520 h 6858000"/>
              <a:gd name="connsiteX92" fmla="*/ 1646296 w 2422397"/>
              <a:gd name="connsiteY92" fmla="*/ 1333057 h 6858000"/>
              <a:gd name="connsiteX93" fmla="*/ 1696091 w 2422397"/>
              <a:gd name="connsiteY93" fmla="*/ 1202078 h 6858000"/>
              <a:gd name="connsiteX94" fmla="*/ 1706993 w 2422397"/>
              <a:gd name="connsiteY94" fmla="*/ 1104797 h 6858000"/>
              <a:gd name="connsiteX95" fmla="*/ 1777273 w 2422397"/>
              <a:gd name="connsiteY95" fmla="*/ 916268 h 6858000"/>
              <a:gd name="connsiteX96" fmla="*/ 1850836 w 2422397"/>
              <a:gd name="connsiteY96" fmla="*/ 825516 h 6858000"/>
              <a:gd name="connsiteX97" fmla="*/ 1911831 w 2422397"/>
              <a:gd name="connsiteY97" fmla="*/ 696577 h 6858000"/>
              <a:gd name="connsiteX98" fmla="*/ 1942209 w 2422397"/>
              <a:gd name="connsiteY98" fmla="*/ 575807 h 6858000"/>
              <a:gd name="connsiteX99" fmla="*/ 1951374 w 2422397"/>
              <a:gd name="connsiteY99" fmla="*/ 556682 h 6858000"/>
              <a:gd name="connsiteX100" fmla="*/ 1951170 w 2422397"/>
              <a:gd name="connsiteY100" fmla="*/ 526639 h 6858000"/>
              <a:gd name="connsiteX101" fmla="*/ 1949059 w 2422397"/>
              <a:gd name="connsiteY101" fmla="*/ 405872 h 6858000"/>
              <a:gd name="connsiteX102" fmla="*/ 1954018 w 2422397"/>
              <a:gd name="connsiteY102" fmla="*/ 307622 h 6858000"/>
              <a:gd name="connsiteX103" fmla="*/ 1967790 w 2422397"/>
              <a:gd name="connsiteY103" fmla="*/ 198682 h 6858000"/>
              <a:gd name="connsiteX104" fmla="*/ 1971093 w 2422397"/>
              <a:gd name="connsiteY104" fmla="*/ 127747 h 6858000"/>
              <a:gd name="connsiteX105" fmla="*/ 1951841 w 2422397"/>
              <a:gd name="connsiteY105" fmla="*/ 4678 h 6858000"/>
              <a:gd name="connsiteX106" fmla="*/ 1953649 w 2422397"/>
              <a:gd name="connsiteY106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24701 w 2422397"/>
              <a:gd name="connsiteY65" fmla="*/ 3622348 h 6858000"/>
              <a:gd name="connsiteX66" fmla="*/ 1161137 w 2422397"/>
              <a:gd name="connsiteY66" fmla="*/ 3580464 h 6858000"/>
              <a:gd name="connsiteX67" fmla="*/ 1175812 w 2422397"/>
              <a:gd name="connsiteY67" fmla="*/ 3522969 h 6858000"/>
              <a:gd name="connsiteX68" fmla="*/ 1156951 w 2422397"/>
              <a:gd name="connsiteY68" fmla="*/ 3500538 h 6858000"/>
              <a:gd name="connsiteX69" fmla="*/ 1179877 w 2422397"/>
              <a:gd name="connsiteY69" fmla="*/ 3441984 h 6858000"/>
              <a:gd name="connsiteX70" fmla="*/ 1217096 w 2422397"/>
              <a:gd name="connsiteY70" fmla="*/ 3354156 h 6858000"/>
              <a:gd name="connsiteX71" fmla="*/ 1232811 w 2422397"/>
              <a:gd name="connsiteY71" fmla="*/ 3301153 h 6858000"/>
              <a:gd name="connsiteX72" fmla="*/ 1281985 w 2422397"/>
              <a:gd name="connsiteY72" fmla="*/ 3158933 h 6858000"/>
              <a:gd name="connsiteX73" fmla="*/ 1335997 w 2422397"/>
              <a:gd name="connsiteY73" fmla="*/ 3018423 h 6858000"/>
              <a:gd name="connsiteX74" fmla="*/ 1394864 w 2422397"/>
              <a:gd name="connsiteY74" fmla="*/ 2946152 h 6858000"/>
              <a:gd name="connsiteX75" fmla="*/ 1436360 w 2422397"/>
              <a:gd name="connsiteY75" fmla="*/ 2829469 h 6858000"/>
              <a:gd name="connsiteX76" fmla="*/ 1447242 w 2422397"/>
              <a:gd name="connsiteY76" fmla="*/ 2811546 h 6858000"/>
              <a:gd name="connsiteX77" fmla="*/ 1449881 w 2422397"/>
              <a:gd name="connsiteY77" fmla="*/ 2781535 h 6858000"/>
              <a:gd name="connsiteX78" fmla="*/ 1459218 w 2422397"/>
              <a:gd name="connsiteY78" fmla="*/ 2660724 h 6858000"/>
              <a:gd name="connsiteX79" fmla="*/ 1455455 w 2422397"/>
              <a:gd name="connsiteY79" fmla="*/ 2560980 h 6858000"/>
              <a:gd name="connsiteX80" fmla="*/ 1497362 w 2422397"/>
              <a:gd name="connsiteY80" fmla="*/ 2456303 h 6858000"/>
              <a:gd name="connsiteX81" fmla="*/ 1507343 w 2422397"/>
              <a:gd name="connsiteY81" fmla="*/ 2385923 h 6858000"/>
              <a:gd name="connsiteX82" fmla="*/ 1540772 w 2422397"/>
              <a:gd name="connsiteY82" fmla="*/ 2256097 h 6858000"/>
              <a:gd name="connsiteX83" fmla="*/ 1569381 w 2422397"/>
              <a:gd name="connsiteY83" fmla="*/ 2165158 h 6858000"/>
              <a:gd name="connsiteX84" fmla="*/ 1576109 w 2422397"/>
              <a:gd name="connsiteY84" fmla="*/ 2078660 h 6858000"/>
              <a:gd name="connsiteX85" fmla="*/ 1564751 w 2422397"/>
              <a:gd name="connsiteY85" fmla="*/ 2009574 h 6858000"/>
              <a:gd name="connsiteX86" fmla="*/ 1571917 w 2422397"/>
              <a:gd name="connsiteY86" fmla="*/ 1903700 h 6858000"/>
              <a:gd name="connsiteX87" fmla="*/ 1564944 w 2422397"/>
              <a:gd name="connsiteY87" fmla="*/ 1821321 h 6858000"/>
              <a:gd name="connsiteX88" fmla="*/ 1579022 w 2422397"/>
              <a:gd name="connsiteY88" fmla="*/ 1718757 h 6858000"/>
              <a:gd name="connsiteX89" fmla="*/ 1590196 w 2422397"/>
              <a:gd name="connsiteY89" fmla="*/ 1595914 h 6858000"/>
              <a:gd name="connsiteX90" fmla="*/ 1624363 w 2422397"/>
              <a:gd name="connsiteY90" fmla="*/ 1502483 h 6858000"/>
              <a:gd name="connsiteX91" fmla="*/ 1631539 w 2422397"/>
              <a:gd name="connsiteY91" fmla="*/ 1431520 h 6858000"/>
              <a:gd name="connsiteX92" fmla="*/ 1646296 w 2422397"/>
              <a:gd name="connsiteY92" fmla="*/ 1333057 h 6858000"/>
              <a:gd name="connsiteX93" fmla="*/ 1696091 w 2422397"/>
              <a:gd name="connsiteY93" fmla="*/ 1202078 h 6858000"/>
              <a:gd name="connsiteX94" fmla="*/ 1706993 w 2422397"/>
              <a:gd name="connsiteY94" fmla="*/ 1104797 h 6858000"/>
              <a:gd name="connsiteX95" fmla="*/ 1777273 w 2422397"/>
              <a:gd name="connsiteY95" fmla="*/ 916268 h 6858000"/>
              <a:gd name="connsiteX96" fmla="*/ 1850836 w 2422397"/>
              <a:gd name="connsiteY96" fmla="*/ 825516 h 6858000"/>
              <a:gd name="connsiteX97" fmla="*/ 1911831 w 2422397"/>
              <a:gd name="connsiteY97" fmla="*/ 696577 h 6858000"/>
              <a:gd name="connsiteX98" fmla="*/ 1942209 w 2422397"/>
              <a:gd name="connsiteY98" fmla="*/ 575807 h 6858000"/>
              <a:gd name="connsiteX99" fmla="*/ 1951374 w 2422397"/>
              <a:gd name="connsiteY99" fmla="*/ 556682 h 6858000"/>
              <a:gd name="connsiteX100" fmla="*/ 1951170 w 2422397"/>
              <a:gd name="connsiteY100" fmla="*/ 526639 h 6858000"/>
              <a:gd name="connsiteX101" fmla="*/ 1949059 w 2422397"/>
              <a:gd name="connsiteY101" fmla="*/ 405872 h 6858000"/>
              <a:gd name="connsiteX102" fmla="*/ 1954018 w 2422397"/>
              <a:gd name="connsiteY102" fmla="*/ 307622 h 6858000"/>
              <a:gd name="connsiteX103" fmla="*/ 1967790 w 2422397"/>
              <a:gd name="connsiteY103" fmla="*/ 198682 h 6858000"/>
              <a:gd name="connsiteX104" fmla="*/ 1971093 w 2422397"/>
              <a:gd name="connsiteY104" fmla="*/ 127747 h 6858000"/>
              <a:gd name="connsiteX105" fmla="*/ 1951841 w 2422397"/>
              <a:gd name="connsiteY105" fmla="*/ 4678 h 6858000"/>
              <a:gd name="connsiteX106" fmla="*/ 1953649 w 2422397"/>
              <a:gd name="connsiteY106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24701 w 2422397"/>
              <a:gd name="connsiteY65" fmla="*/ 3622348 h 6858000"/>
              <a:gd name="connsiteX66" fmla="*/ 1161137 w 2422397"/>
              <a:gd name="connsiteY66" fmla="*/ 3580464 h 6858000"/>
              <a:gd name="connsiteX67" fmla="*/ 1175812 w 2422397"/>
              <a:gd name="connsiteY67" fmla="*/ 3522969 h 6858000"/>
              <a:gd name="connsiteX68" fmla="*/ 1179877 w 2422397"/>
              <a:gd name="connsiteY68" fmla="*/ 3441984 h 6858000"/>
              <a:gd name="connsiteX69" fmla="*/ 1217096 w 2422397"/>
              <a:gd name="connsiteY69" fmla="*/ 3354156 h 6858000"/>
              <a:gd name="connsiteX70" fmla="*/ 1232811 w 2422397"/>
              <a:gd name="connsiteY70" fmla="*/ 3301153 h 6858000"/>
              <a:gd name="connsiteX71" fmla="*/ 1281985 w 2422397"/>
              <a:gd name="connsiteY71" fmla="*/ 3158933 h 6858000"/>
              <a:gd name="connsiteX72" fmla="*/ 1335997 w 2422397"/>
              <a:gd name="connsiteY72" fmla="*/ 3018423 h 6858000"/>
              <a:gd name="connsiteX73" fmla="*/ 1394864 w 2422397"/>
              <a:gd name="connsiteY73" fmla="*/ 2946152 h 6858000"/>
              <a:gd name="connsiteX74" fmla="*/ 1436360 w 2422397"/>
              <a:gd name="connsiteY74" fmla="*/ 2829469 h 6858000"/>
              <a:gd name="connsiteX75" fmla="*/ 1447242 w 2422397"/>
              <a:gd name="connsiteY75" fmla="*/ 2811546 h 6858000"/>
              <a:gd name="connsiteX76" fmla="*/ 1449881 w 2422397"/>
              <a:gd name="connsiteY76" fmla="*/ 2781535 h 6858000"/>
              <a:gd name="connsiteX77" fmla="*/ 1459218 w 2422397"/>
              <a:gd name="connsiteY77" fmla="*/ 2660724 h 6858000"/>
              <a:gd name="connsiteX78" fmla="*/ 1455455 w 2422397"/>
              <a:gd name="connsiteY78" fmla="*/ 2560980 h 6858000"/>
              <a:gd name="connsiteX79" fmla="*/ 1497362 w 2422397"/>
              <a:gd name="connsiteY79" fmla="*/ 2456303 h 6858000"/>
              <a:gd name="connsiteX80" fmla="*/ 1507343 w 2422397"/>
              <a:gd name="connsiteY80" fmla="*/ 2385923 h 6858000"/>
              <a:gd name="connsiteX81" fmla="*/ 1540772 w 2422397"/>
              <a:gd name="connsiteY81" fmla="*/ 2256097 h 6858000"/>
              <a:gd name="connsiteX82" fmla="*/ 1569381 w 2422397"/>
              <a:gd name="connsiteY82" fmla="*/ 2165158 h 6858000"/>
              <a:gd name="connsiteX83" fmla="*/ 1576109 w 2422397"/>
              <a:gd name="connsiteY83" fmla="*/ 2078660 h 6858000"/>
              <a:gd name="connsiteX84" fmla="*/ 1564751 w 2422397"/>
              <a:gd name="connsiteY84" fmla="*/ 2009574 h 6858000"/>
              <a:gd name="connsiteX85" fmla="*/ 1571917 w 2422397"/>
              <a:gd name="connsiteY85" fmla="*/ 1903700 h 6858000"/>
              <a:gd name="connsiteX86" fmla="*/ 1564944 w 2422397"/>
              <a:gd name="connsiteY86" fmla="*/ 1821321 h 6858000"/>
              <a:gd name="connsiteX87" fmla="*/ 1579022 w 2422397"/>
              <a:gd name="connsiteY87" fmla="*/ 1718757 h 6858000"/>
              <a:gd name="connsiteX88" fmla="*/ 1590196 w 2422397"/>
              <a:gd name="connsiteY88" fmla="*/ 1595914 h 6858000"/>
              <a:gd name="connsiteX89" fmla="*/ 1624363 w 2422397"/>
              <a:gd name="connsiteY89" fmla="*/ 1502483 h 6858000"/>
              <a:gd name="connsiteX90" fmla="*/ 1631539 w 2422397"/>
              <a:gd name="connsiteY90" fmla="*/ 1431520 h 6858000"/>
              <a:gd name="connsiteX91" fmla="*/ 1646296 w 2422397"/>
              <a:gd name="connsiteY91" fmla="*/ 1333057 h 6858000"/>
              <a:gd name="connsiteX92" fmla="*/ 1696091 w 2422397"/>
              <a:gd name="connsiteY92" fmla="*/ 1202078 h 6858000"/>
              <a:gd name="connsiteX93" fmla="*/ 1706993 w 2422397"/>
              <a:gd name="connsiteY93" fmla="*/ 1104797 h 6858000"/>
              <a:gd name="connsiteX94" fmla="*/ 1777273 w 2422397"/>
              <a:gd name="connsiteY94" fmla="*/ 916268 h 6858000"/>
              <a:gd name="connsiteX95" fmla="*/ 1850836 w 2422397"/>
              <a:gd name="connsiteY95" fmla="*/ 825516 h 6858000"/>
              <a:gd name="connsiteX96" fmla="*/ 1911831 w 2422397"/>
              <a:gd name="connsiteY96" fmla="*/ 696577 h 6858000"/>
              <a:gd name="connsiteX97" fmla="*/ 1942209 w 2422397"/>
              <a:gd name="connsiteY97" fmla="*/ 575807 h 6858000"/>
              <a:gd name="connsiteX98" fmla="*/ 1951374 w 2422397"/>
              <a:gd name="connsiteY98" fmla="*/ 556682 h 6858000"/>
              <a:gd name="connsiteX99" fmla="*/ 1951170 w 2422397"/>
              <a:gd name="connsiteY99" fmla="*/ 526639 h 6858000"/>
              <a:gd name="connsiteX100" fmla="*/ 1949059 w 2422397"/>
              <a:gd name="connsiteY100" fmla="*/ 405872 h 6858000"/>
              <a:gd name="connsiteX101" fmla="*/ 1954018 w 2422397"/>
              <a:gd name="connsiteY101" fmla="*/ 307622 h 6858000"/>
              <a:gd name="connsiteX102" fmla="*/ 1967790 w 2422397"/>
              <a:gd name="connsiteY102" fmla="*/ 198682 h 6858000"/>
              <a:gd name="connsiteX103" fmla="*/ 1971093 w 2422397"/>
              <a:gd name="connsiteY103" fmla="*/ 127747 h 6858000"/>
              <a:gd name="connsiteX104" fmla="*/ 1951841 w 2422397"/>
              <a:gd name="connsiteY104" fmla="*/ 4678 h 6858000"/>
              <a:gd name="connsiteX105" fmla="*/ 1953649 w 2422397"/>
              <a:gd name="connsiteY10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24701 w 2422397"/>
              <a:gd name="connsiteY65" fmla="*/ 3622348 h 6858000"/>
              <a:gd name="connsiteX66" fmla="*/ 1161137 w 2422397"/>
              <a:gd name="connsiteY66" fmla="*/ 3580464 h 6858000"/>
              <a:gd name="connsiteX67" fmla="*/ 1179877 w 2422397"/>
              <a:gd name="connsiteY67" fmla="*/ 3441984 h 6858000"/>
              <a:gd name="connsiteX68" fmla="*/ 1217096 w 2422397"/>
              <a:gd name="connsiteY68" fmla="*/ 3354156 h 6858000"/>
              <a:gd name="connsiteX69" fmla="*/ 1232811 w 2422397"/>
              <a:gd name="connsiteY69" fmla="*/ 3301153 h 6858000"/>
              <a:gd name="connsiteX70" fmla="*/ 1281985 w 2422397"/>
              <a:gd name="connsiteY70" fmla="*/ 3158933 h 6858000"/>
              <a:gd name="connsiteX71" fmla="*/ 1335997 w 2422397"/>
              <a:gd name="connsiteY71" fmla="*/ 3018423 h 6858000"/>
              <a:gd name="connsiteX72" fmla="*/ 1394864 w 2422397"/>
              <a:gd name="connsiteY72" fmla="*/ 2946152 h 6858000"/>
              <a:gd name="connsiteX73" fmla="*/ 1436360 w 2422397"/>
              <a:gd name="connsiteY73" fmla="*/ 2829469 h 6858000"/>
              <a:gd name="connsiteX74" fmla="*/ 1447242 w 2422397"/>
              <a:gd name="connsiteY74" fmla="*/ 2811546 h 6858000"/>
              <a:gd name="connsiteX75" fmla="*/ 1449881 w 2422397"/>
              <a:gd name="connsiteY75" fmla="*/ 2781535 h 6858000"/>
              <a:gd name="connsiteX76" fmla="*/ 1459218 w 2422397"/>
              <a:gd name="connsiteY76" fmla="*/ 2660724 h 6858000"/>
              <a:gd name="connsiteX77" fmla="*/ 1455455 w 2422397"/>
              <a:gd name="connsiteY77" fmla="*/ 2560980 h 6858000"/>
              <a:gd name="connsiteX78" fmla="*/ 1497362 w 2422397"/>
              <a:gd name="connsiteY78" fmla="*/ 2456303 h 6858000"/>
              <a:gd name="connsiteX79" fmla="*/ 1507343 w 2422397"/>
              <a:gd name="connsiteY79" fmla="*/ 2385923 h 6858000"/>
              <a:gd name="connsiteX80" fmla="*/ 1540772 w 2422397"/>
              <a:gd name="connsiteY80" fmla="*/ 2256097 h 6858000"/>
              <a:gd name="connsiteX81" fmla="*/ 1569381 w 2422397"/>
              <a:gd name="connsiteY81" fmla="*/ 2165158 h 6858000"/>
              <a:gd name="connsiteX82" fmla="*/ 1576109 w 2422397"/>
              <a:gd name="connsiteY82" fmla="*/ 2078660 h 6858000"/>
              <a:gd name="connsiteX83" fmla="*/ 1564751 w 2422397"/>
              <a:gd name="connsiteY83" fmla="*/ 2009574 h 6858000"/>
              <a:gd name="connsiteX84" fmla="*/ 1571917 w 2422397"/>
              <a:gd name="connsiteY84" fmla="*/ 1903700 h 6858000"/>
              <a:gd name="connsiteX85" fmla="*/ 1564944 w 2422397"/>
              <a:gd name="connsiteY85" fmla="*/ 1821321 h 6858000"/>
              <a:gd name="connsiteX86" fmla="*/ 1579022 w 2422397"/>
              <a:gd name="connsiteY86" fmla="*/ 1718757 h 6858000"/>
              <a:gd name="connsiteX87" fmla="*/ 1590196 w 2422397"/>
              <a:gd name="connsiteY87" fmla="*/ 1595914 h 6858000"/>
              <a:gd name="connsiteX88" fmla="*/ 1624363 w 2422397"/>
              <a:gd name="connsiteY88" fmla="*/ 1502483 h 6858000"/>
              <a:gd name="connsiteX89" fmla="*/ 1631539 w 2422397"/>
              <a:gd name="connsiteY89" fmla="*/ 1431520 h 6858000"/>
              <a:gd name="connsiteX90" fmla="*/ 1646296 w 2422397"/>
              <a:gd name="connsiteY90" fmla="*/ 1333057 h 6858000"/>
              <a:gd name="connsiteX91" fmla="*/ 1696091 w 2422397"/>
              <a:gd name="connsiteY91" fmla="*/ 1202078 h 6858000"/>
              <a:gd name="connsiteX92" fmla="*/ 1706993 w 2422397"/>
              <a:gd name="connsiteY92" fmla="*/ 1104797 h 6858000"/>
              <a:gd name="connsiteX93" fmla="*/ 1777273 w 2422397"/>
              <a:gd name="connsiteY93" fmla="*/ 916268 h 6858000"/>
              <a:gd name="connsiteX94" fmla="*/ 1850836 w 2422397"/>
              <a:gd name="connsiteY94" fmla="*/ 825516 h 6858000"/>
              <a:gd name="connsiteX95" fmla="*/ 1911831 w 2422397"/>
              <a:gd name="connsiteY95" fmla="*/ 696577 h 6858000"/>
              <a:gd name="connsiteX96" fmla="*/ 1942209 w 2422397"/>
              <a:gd name="connsiteY96" fmla="*/ 575807 h 6858000"/>
              <a:gd name="connsiteX97" fmla="*/ 1951374 w 2422397"/>
              <a:gd name="connsiteY97" fmla="*/ 556682 h 6858000"/>
              <a:gd name="connsiteX98" fmla="*/ 1951170 w 2422397"/>
              <a:gd name="connsiteY98" fmla="*/ 526639 h 6858000"/>
              <a:gd name="connsiteX99" fmla="*/ 1949059 w 2422397"/>
              <a:gd name="connsiteY99" fmla="*/ 405872 h 6858000"/>
              <a:gd name="connsiteX100" fmla="*/ 1954018 w 2422397"/>
              <a:gd name="connsiteY100" fmla="*/ 307622 h 6858000"/>
              <a:gd name="connsiteX101" fmla="*/ 1967790 w 2422397"/>
              <a:gd name="connsiteY101" fmla="*/ 198682 h 6858000"/>
              <a:gd name="connsiteX102" fmla="*/ 1971093 w 2422397"/>
              <a:gd name="connsiteY102" fmla="*/ 127747 h 6858000"/>
              <a:gd name="connsiteX103" fmla="*/ 1951841 w 2422397"/>
              <a:gd name="connsiteY103" fmla="*/ 4678 h 6858000"/>
              <a:gd name="connsiteX104" fmla="*/ 1953649 w 2422397"/>
              <a:gd name="connsiteY104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24701 w 2422397"/>
              <a:gd name="connsiteY65" fmla="*/ 3622348 h 6858000"/>
              <a:gd name="connsiteX66" fmla="*/ 1149917 w 2422397"/>
              <a:gd name="connsiteY66" fmla="*/ 3558025 h 6858000"/>
              <a:gd name="connsiteX67" fmla="*/ 1179877 w 2422397"/>
              <a:gd name="connsiteY67" fmla="*/ 3441984 h 6858000"/>
              <a:gd name="connsiteX68" fmla="*/ 1217096 w 2422397"/>
              <a:gd name="connsiteY68" fmla="*/ 3354156 h 6858000"/>
              <a:gd name="connsiteX69" fmla="*/ 1232811 w 2422397"/>
              <a:gd name="connsiteY69" fmla="*/ 3301153 h 6858000"/>
              <a:gd name="connsiteX70" fmla="*/ 1281985 w 2422397"/>
              <a:gd name="connsiteY70" fmla="*/ 3158933 h 6858000"/>
              <a:gd name="connsiteX71" fmla="*/ 1335997 w 2422397"/>
              <a:gd name="connsiteY71" fmla="*/ 3018423 h 6858000"/>
              <a:gd name="connsiteX72" fmla="*/ 1394864 w 2422397"/>
              <a:gd name="connsiteY72" fmla="*/ 2946152 h 6858000"/>
              <a:gd name="connsiteX73" fmla="*/ 1436360 w 2422397"/>
              <a:gd name="connsiteY73" fmla="*/ 2829469 h 6858000"/>
              <a:gd name="connsiteX74" fmla="*/ 1447242 w 2422397"/>
              <a:gd name="connsiteY74" fmla="*/ 2811546 h 6858000"/>
              <a:gd name="connsiteX75" fmla="*/ 1449881 w 2422397"/>
              <a:gd name="connsiteY75" fmla="*/ 2781535 h 6858000"/>
              <a:gd name="connsiteX76" fmla="*/ 1459218 w 2422397"/>
              <a:gd name="connsiteY76" fmla="*/ 2660724 h 6858000"/>
              <a:gd name="connsiteX77" fmla="*/ 1455455 w 2422397"/>
              <a:gd name="connsiteY77" fmla="*/ 2560980 h 6858000"/>
              <a:gd name="connsiteX78" fmla="*/ 1497362 w 2422397"/>
              <a:gd name="connsiteY78" fmla="*/ 2456303 h 6858000"/>
              <a:gd name="connsiteX79" fmla="*/ 1507343 w 2422397"/>
              <a:gd name="connsiteY79" fmla="*/ 2385923 h 6858000"/>
              <a:gd name="connsiteX80" fmla="*/ 1540772 w 2422397"/>
              <a:gd name="connsiteY80" fmla="*/ 2256097 h 6858000"/>
              <a:gd name="connsiteX81" fmla="*/ 1569381 w 2422397"/>
              <a:gd name="connsiteY81" fmla="*/ 2165158 h 6858000"/>
              <a:gd name="connsiteX82" fmla="*/ 1576109 w 2422397"/>
              <a:gd name="connsiteY82" fmla="*/ 2078660 h 6858000"/>
              <a:gd name="connsiteX83" fmla="*/ 1564751 w 2422397"/>
              <a:gd name="connsiteY83" fmla="*/ 2009574 h 6858000"/>
              <a:gd name="connsiteX84" fmla="*/ 1571917 w 2422397"/>
              <a:gd name="connsiteY84" fmla="*/ 1903700 h 6858000"/>
              <a:gd name="connsiteX85" fmla="*/ 1564944 w 2422397"/>
              <a:gd name="connsiteY85" fmla="*/ 1821321 h 6858000"/>
              <a:gd name="connsiteX86" fmla="*/ 1579022 w 2422397"/>
              <a:gd name="connsiteY86" fmla="*/ 1718757 h 6858000"/>
              <a:gd name="connsiteX87" fmla="*/ 1590196 w 2422397"/>
              <a:gd name="connsiteY87" fmla="*/ 1595914 h 6858000"/>
              <a:gd name="connsiteX88" fmla="*/ 1624363 w 2422397"/>
              <a:gd name="connsiteY88" fmla="*/ 1502483 h 6858000"/>
              <a:gd name="connsiteX89" fmla="*/ 1631539 w 2422397"/>
              <a:gd name="connsiteY89" fmla="*/ 1431520 h 6858000"/>
              <a:gd name="connsiteX90" fmla="*/ 1646296 w 2422397"/>
              <a:gd name="connsiteY90" fmla="*/ 1333057 h 6858000"/>
              <a:gd name="connsiteX91" fmla="*/ 1696091 w 2422397"/>
              <a:gd name="connsiteY91" fmla="*/ 1202078 h 6858000"/>
              <a:gd name="connsiteX92" fmla="*/ 1706993 w 2422397"/>
              <a:gd name="connsiteY92" fmla="*/ 1104797 h 6858000"/>
              <a:gd name="connsiteX93" fmla="*/ 1777273 w 2422397"/>
              <a:gd name="connsiteY93" fmla="*/ 916268 h 6858000"/>
              <a:gd name="connsiteX94" fmla="*/ 1850836 w 2422397"/>
              <a:gd name="connsiteY94" fmla="*/ 825516 h 6858000"/>
              <a:gd name="connsiteX95" fmla="*/ 1911831 w 2422397"/>
              <a:gd name="connsiteY95" fmla="*/ 696577 h 6858000"/>
              <a:gd name="connsiteX96" fmla="*/ 1942209 w 2422397"/>
              <a:gd name="connsiteY96" fmla="*/ 575807 h 6858000"/>
              <a:gd name="connsiteX97" fmla="*/ 1951374 w 2422397"/>
              <a:gd name="connsiteY97" fmla="*/ 556682 h 6858000"/>
              <a:gd name="connsiteX98" fmla="*/ 1951170 w 2422397"/>
              <a:gd name="connsiteY98" fmla="*/ 526639 h 6858000"/>
              <a:gd name="connsiteX99" fmla="*/ 1949059 w 2422397"/>
              <a:gd name="connsiteY99" fmla="*/ 405872 h 6858000"/>
              <a:gd name="connsiteX100" fmla="*/ 1954018 w 2422397"/>
              <a:gd name="connsiteY100" fmla="*/ 307622 h 6858000"/>
              <a:gd name="connsiteX101" fmla="*/ 1967790 w 2422397"/>
              <a:gd name="connsiteY101" fmla="*/ 198682 h 6858000"/>
              <a:gd name="connsiteX102" fmla="*/ 1971093 w 2422397"/>
              <a:gd name="connsiteY102" fmla="*/ 127747 h 6858000"/>
              <a:gd name="connsiteX103" fmla="*/ 1951841 w 2422397"/>
              <a:gd name="connsiteY103" fmla="*/ 4678 h 6858000"/>
              <a:gd name="connsiteX104" fmla="*/ 1953649 w 2422397"/>
              <a:gd name="connsiteY104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24701 w 2422397"/>
              <a:gd name="connsiteY65" fmla="*/ 3622348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55455 w 2422397"/>
              <a:gd name="connsiteY76" fmla="*/ 2560980 h 6858000"/>
              <a:gd name="connsiteX77" fmla="*/ 1497362 w 2422397"/>
              <a:gd name="connsiteY77" fmla="*/ 2456303 h 6858000"/>
              <a:gd name="connsiteX78" fmla="*/ 1507343 w 2422397"/>
              <a:gd name="connsiteY78" fmla="*/ 2385923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06993 w 2422397"/>
              <a:gd name="connsiteY91" fmla="*/ 1104797 h 6858000"/>
              <a:gd name="connsiteX92" fmla="*/ 1777273 w 2422397"/>
              <a:gd name="connsiteY92" fmla="*/ 916268 h 6858000"/>
              <a:gd name="connsiteX93" fmla="*/ 1850836 w 2422397"/>
              <a:gd name="connsiteY93" fmla="*/ 825516 h 6858000"/>
              <a:gd name="connsiteX94" fmla="*/ 1911831 w 2422397"/>
              <a:gd name="connsiteY94" fmla="*/ 696577 h 6858000"/>
              <a:gd name="connsiteX95" fmla="*/ 1942209 w 2422397"/>
              <a:gd name="connsiteY95" fmla="*/ 575807 h 6858000"/>
              <a:gd name="connsiteX96" fmla="*/ 1951374 w 2422397"/>
              <a:gd name="connsiteY96" fmla="*/ 556682 h 6858000"/>
              <a:gd name="connsiteX97" fmla="*/ 1951170 w 2422397"/>
              <a:gd name="connsiteY97" fmla="*/ 526639 h 6858000"/>
              <a:gd name="connsiteX98" fmla="*/ 1949059 w 2422397"/>
              <a:gd name="connsiteY98" fmla="*/ 405872 h 6858000"/>
              <a:gd name="connsiteX99" fmla="*/ 1954018 w 2422397"/>
              <a:gd name="connsiteY99" fmla="*/ 307622 h 6858000"/>
              <a:gd name="connsiteX100" fmla="*/ 1967790 w 2422397"/>
              <a:gd name="connsiteY100" fmla="*/ 198682 h 6858000"/>
              <a:gd name="connsiteX101" fmla="*/ 1971093 w 2422397"/>
              <a:gd name="connsiteY101" fmla="*/ 127747 h 6858000"/>
              <a:gd name="connsiteX102" fmla="*/ 1951841 w 2422397"/>
              <a:gd name="connsiteY102" fmla="*/ 4678 h 6858000"/>
              <a:gd name="connsiteX103" fmla="*/ 1953649 w 2422397"/>
              <a:gd name="connsiteY10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55455 w 2422397"/>
              <a:gd name="connsiteY76" fmla="*/ 2560980 h 6858000"/>
              <a:gd name="connsiteX77" fmla="*/ 1497362 w 2422397"/>
              <a:gd name="connsiteY77" fmla="*/ 2456303 h 6858000"/>
              <a:gd name="connsiteX78" fmla="*/ 1507343 w 2422397"/>
              <a:gd name="connsiteY78" fmla="*/ 2385923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06993 w 2422397"/>
              <a:gd name="connsiteY91" fmla="*/ 1104797 h 6858000"/>
              <a:gd name="connsiteX92" fmla="*/ 1777273 w 2422397"/>
              <a:gd name="connsiteY92" fmla="*/ 916268 h 6858000"/>
              <a:gd name="connsiteX93" fmla="*/ 1850836 w 2422397"/>
              <a:gd name="connsiteY93" fmla="*/ 825516 h 6858000"/>
              <a:gd name="connsiteX94" fmla="*/ 1911831 w 2422397"/>
              <a:gd name="connsiteY94" fmla="*/ 696577 h 6858000"/>
              <a:gd name="connsiteX95" fmla="*/ 1942209 w 2422397"/>
              <a:gd name="connsiteY95" fmla="*/ 575807 h 6858000"/>
              <a:gd name="connsiteX96" fmla="*/ 1951374 w 2422397"/>
              <a:gd name="connsiteY96" fmla="*/ 556682 h 6858000"/>
              <a:gd name="connsiteX97" fmla="*/ 1951170 w 2422397"/>
              <a:gd name="connsiteY97" fmla="*/ 526639 h 6858000"/>
              <a:gd name="connsiteX98" fmla="*/ 1949059 w 2422397"/>
              <a:gd name="connsiteY98" fmla="*/ 405872 h 6858000"/>
              <a:gd name="connsiteX99" fmla="*/ 1954018 w 2422397"/>
              <a:gd name="connsiteY99" fmla="*/ 307622 h 6858000"/>
              <a:gd name="connsiteX100" fmla="*/ 1967790 w 2422397"/>
              <a:gd name="connsiteY100" fmla="*/ 198682 h 6858000"/>
              <a:gd name="connsiteX101" fmla="*/ 1971093 w 2422397"/>
              <a:gd name="connsiteY101" fmla="*/ 127747 h 6858000"/>
              <a:gd name="connsiteX102" fmla="*/ 1951841 w 2422397"/>
              <a:gd name="connsiteY102" fmla="*/ 4678 h 6858000"/>
              <a:gd name="connsiteX103" fmla="*/ 1953649 w 2422397"/>
              <a:gd name="connsiteY10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497362 w 2422397"/>
              <a:gd name="connsiteY77" fmla="*/ 2456303 h 6858000"/>
              <a:gd name="connsiteX78" fmla="*/ 1507343 w 2422397"/>
              <a:gd name="connsiteY78" fmla="*/ 2385923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06993 w 2422397"/>
              <a:gd name="connsiteY91" fmla="*/ 1104797 h 6858000"/>
              <a:gd name="connsiteX92" fmla="*/ 1777273 w 2422397"/>
              <a:gd name="connsiteY92" fmla="*/ 916268 h 6858000"/>
              <a:gd name="connsiteX93" fmla="*/ 1850836 w 2422397"/>
              <a:gd name="connsiteY93" fmla="*/ 825516 h 6858000"/>
              <a:gd name="connsiteX94" fmla="*/ 1911831 w 2422397"/>
              <a:gd name="connsiteY94" fmla="*/ 696577 h 6858000"/>
              <a:gd name="connsiteX95" fmla="*/ 1942209 w 2422397"/>
              <a:gd name="connsiteY95" fmla="*/ 575807 h 6858000"/>
              <a:gd name="connsiteX96" fmla="*/ 1951374 w 2422397"/>
              <a:gd name="connsiteY96" fmla="*/ 556682 h 6858000"/>
              <a:gd name="connsiteX97" fmla="*/ 1951170 w 2422397"/>
              <a:gd name="connsiteY97" fmla="*/ 526639 h 6858000"/>
              <a:gd name="connsiteX98" fmla="*/ 1949059 w 2422397"/>
              <a:gd name="connsiteY98" fmla="*/ 405872 h 6858000"/>
              <a:gd name="connsiteX99" fmla="*/ 1954018 w 2422397"/>
              <a:gd name="connsiteY99" fmla="*/ 307622 h 6858000"/>
              <a:gd name="connsiteX100" fmla="*/ 1967790 w 2422397"/>
              <a:gd name="connsiteY100" fmla="*/ 198682 h 6858000"/>
              <a:gd name="connsiteX101" fmla="*/ 1971093 w 2422397"/>
              <a:gd name="connsiteY101" fmla="*/ 127747 h 6858000"/>
              <a:gd name="connsiteX102" fmla="*/ 1951841 w 2422397"/>
              <a:gd name="connsiteY102" fmla="*/ 4678 h 6858000"/>
              <a:gd name="connsiteX103" fmla="*/ 1953649 w 2422397"/>
              <a:gd name="connsiteY10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497362 w 2422397"/>
              <a:gd name="connsiteY77" fmla="*/ 245630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06993 w 2422397"/>
              <a:gd name="connsiteY91" fmla="*/ 1104797 h 6858000"/>
              <a:gd name="connsiteX92" fmla="*/ 1777273 w 2422397"/>
              <a:gd name="connsiteY92" fmla="*/ 916268 h 6858000"/>
              <a:gd name="connsiteX93" fmla="*/ 1850836 w 2422397"/>
              <a:gd name="connsiteY93" fmla="*/ 825516 h 6858000"/>
              <a:gd name="connsiteX94" fmla="*/ 1911831 w 2422397"/>
              <a:gd name="connsiteY94" fmla="*/ 696577 h 6858000"/>
              <a:gd name="connsiteX95" fmla="*/ 1942209 w 2422397"/>
              <a:gd name="connsiteY95" fmla="*/ 575807 h 6858000"/>
              <a:gd name="connsiteX96" fmla="*/ 1951374 w 2422397"/>
              <a:gd name="connsiteY96" fmla="*/ 556682 h 6858000"/>
              <a:gd name="connsiteX97" fmla="*/ 1951170 w 2422397"/>
              <a:gd name="connsiteY97" fmla="*/ 526639 h 6858000"/>
              <a:gd name="connsiteX98" fmla="*/ 1949059 w 2422397"/>
              <a:gd name="connsiteY98" fmla="*/ 405872 h 6858000"/>
              <a:gd name="connsiteX99" fmla="*/ 1954018 w 2422397"/>
              <a:gd name="connsiteY99" fmla="*/ 307622 h 6858000"/>
              <a:gd name="connsiteX100" fmla="*/ 1967790 w 2422397"/>
              <a:gd name="connsiteY100" fmla="*/ 198682 h 6858000"/>
              <a:gd name="connsiteX101" fmla="*/ 1971093 w 2422397"/>
              <a:gd name="connsiteY101" fmla="*/ 127747 h 6858000"/>
              <a:gd name="connsiteX102" fmla="*/ 1951841 w 2422397"/>
              <a:gd name="connsiteY102" fmla="*/ 4678 h 6858000"/>
              <a:gd name="connsiteX103" fmla="*/ 1953649 w 2422397"/>
              <a:gd name="connsiteY10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519801 w 2422397"/>
              <a:gd name="connsiteY77" fmla="*/ 246752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06993 w 2422397"/>
              <a:gd name="connsiteY91" fmla="*/ 1104797 h 6858000"/>
              <a:gd name="connsiteX92" fmla="*/ 1777273 w 2422397"/>
              <a:gd name="connsiteY92" fmla="*/ 916268 h 6858000"/>
              <a:gd name="connsiteX93" fmla="*/ 1850836 w 2422397"/>
              <a:gd name="connsiteY93" fmla="*/ 825516 h 6858000"/>
              <a:gd name="connsiteX94" fmla="*/ 1911831 w 2422397"/>
              <a:gd name="connsiteY94" fmla="*/ 696577 h 6858000"/>
              <a:gd name="connsiteX95" fmla="*/ 1942209 w 2422397"/>
              <a:gd name="connsiteY95" fmla="*/ 575807 h 6858000"/>
              <a:gd name="connsiteX96" fmla="*/ 1951374 w 2422397"/>
              <a:gd name="connsiteY96" fmla="*/ 556682 h 6858000"/>
              <a:gd name="connsiteX97" fmla="*/ 1951170 w 2422397"/>
              <a:gd name="connsiteY97" fmla="*/ 526639 h 6858000"/>
              <a:gd name="connsiteX98" fmla="*/ 1949059 w 2422397"/>
              <a:gd name="connsiteY98" fmla="*/ 405872 h 6858000"/>
              <a:gd name="connsiteX99" fmla="*/ 1954018 w 2422397"/>
              <a:gd name="connsiteY99" fmla="*/ 307622 h 6858000"/>
              <a:gd name="connsiteX100" fmla="*/ 1967790 w 2422397"/>
              <a:gd name="connsiteY100" fmla="*/ 198682 h 6858000"/>
              <a:gd name="connsiteX101" fmla="*/ 1971093 w 2422397"/>
              <a:gd name="connsiteY101" fmla="*/ 127747 h 6858000"/>
              <a:gd name="connsiteX102" fmla="*/ 1951841 w 2422397"/>
              <a:gd name="connsiteY102" fmla="*/ 4678 h 6858000"/>
              <a:gd name="connsiteX103" fmla="*/ 1953649 w 2422397"/>
              <a:gd name="connsiteY10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519801 w 2422397"/>
              <a:gd name="connsiteY77" fmla="*/ 246752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06993 w 2422397"/>
              <a:gd name="connsiteY91" fmla="*/ 1104797 h 6858000"/>
              <a:gd name="connsiteX92" fmla="*/ 1777273 w 2422397"/>
              <a:gd name="connsiteY92" fmla="*/ 916268 h 6858000"/>
              <a:gd name="connsiteX93" fmla="*/ 1850836 w 2422397"/>
              <a:gd name="connsiteY93" fmla="*/ 825516 h 6858000"/>
              <a:gd name="connsiteX94" fmla="*/ 1911831 w 2422397"/>
              <a:gd name="connsiteY94" fmla="*/ 696577 h 6858000"/>
              <a:gd name="connsiteX95" fmla="*/ 1942209 w 2422397"/>
              <a:gd name="connsiteY95" fmla="*/ 575807 h 6858000"/>
              <a:gd name="connsiteX96" fmla="*/ 1951374 w 2422397"/>
              <a:gd name="connsiteY96" fmla="*/ 556682 h 6858000"/>
              <a:gd name="connsiteX97" fmla="*/ 1951170 w 2422397"/>
              <a:gd name="connsiteY97" fmla="*/ 526639 h 6858000"/>
              <a:gd name="connsiteX98" fmla="*/ 1949059 w 2422397"/>
              <a:gd name="connsiteY98" fmla="*/ 405872 h 6858000"/>
              <a:gd name="connsiteX99" fmla="*/ 1954018 w 2422397"/>
              <a:gd name="connsiteY99" fmla="*/ 307622 h 6858000"/>
              <a:gd name="connsiteX100" fmla="*/ 1967790 w 2422397"/>
              <a:gd name="connsiteY100" fmla="*/ 198682 h 6858000"/>
              <a:gd name="connsiteX101" fmla="*/ 1971093 w 2422397"/>
              <a:gd name="connsiteY101" fmla="*/ 127747 h 6858000"/>
              <a:gd name="connsiteX102" fmla="*/ 1951841 w 2422397"/>
              <a:gd name="connsiteY102" fmla="*/ 4678 h 6858000"/>
              <a:gd name="connsiteX103" fmla="*/ 1953649 w 2422397"/>
              <a:gd name="connsiteY10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519801 w 2422397"/>
              <a:gd name="connsiteY77" fmla="*/ 246752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06993 w 2422397"/>
              <a:gd name="connsiteY91" fmla="*/ 1104797 h 6858000"/>
              <a:gd name="connsiteX92" fmla="*/ 1850836 w 2422397"/>
              <a:gd name="connsiteY92" fmla="*/ 825516 h 6858000"/>
              <a:gd name="connsiteX93" fmla="*/ 1911831 w 2422397"/>
              <a:gd name="connsiteY93" fmla="*/ 696577 h 6858000"/>
              <a:gd name="connsiteX94" fmla="*/ 1942209 w 2422397"/>
              <a:gd name="connsiteY94" fmla="*/ 575807 h 6858000"/>
              <a:gd name="connsiteX95" fmla="*/ 1951374 w 2422397"/>
              <a:gd name="connsiteY95" fmla="*/ 556682 h 6858000"/>
              <a:gd name="connsiteX96" fmla="*/ 1951170 w 2422397"/>
              <a:gd name="connsiteY96" fmla="*/ 526639 h 6858000"/>
              <a:gd name="connsiteX97" fmla="*/ 1949059 w 2422397"/>
              <a:gd name="connsiteY97" fmla="*/ 405872 h 6858000"/>
              <a:gd name="connsiteX98" fmla="*/ 1954018 w 2422397"/>
              <a:gd name="connsiteY98" fmla="*/ 307622 h 6858000"/>
              <a:gd name="connsiteX99" fmla="*/ 1967790 w 2422397"/>
              <a:gd name="connsiteY99" fmla="*/ 198682 h 6858000"/>
              <a:gd name="connsiteX100" fmla="*/ 1971093 w 2422397"/>
              <a:gd name="connsiteY100" fmla="*/ 127747 h 6858000"/>
              <a:gd name="connsiteX101" fmla="*/ 1951841 w 2422397"/>
              <a:gd name="connsiteY101" fmla="*/ 4678 h 6858000"/>
              <a:gd name="connsiteX102" fmla="*/ 1953649 w 2422397"/>
              <a:gd name="connsiteY102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519801 w 2422397"/>
              <a:gd name="connsiteY77" fmla="*/ 246752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35042 w 2422397"/>
              <a:gd name="connsiteY91" fmla="*/ 1076748 h 6858000"/>
              <a:gd name="connsiteX92" fmla="*/ 1850836 w 2422397"/>
              <a:gd name="connsiteY92" fmla="*/ 825516 h 6858000"/>
              <a:gd name="connsiteX93" fmla="*/ 1911831 w 2422397"/>
              <a:gd name="connsiteY93" fmla="*/ 696577 h 6858000"/>
              <a:gd name="connsiteX94" fmla="*/ 1942209 w 2422397"/>
              <a:gd name="connsiteY94" fmla="*/ 575807 h 6858000"/>
              <a:gd name="connsiteX95" fmla="*/ 1951374 w 2422397"/>
              <a:gd name="connsiteY95" fmla="*/ 556682 h 6858000"/>
              <a:gd name="connsiteX96" fmla="*/ 1951170 w 2422397"/>
              <a:gd name="connsiteY96" fmla="*/ 526639 h 6858000"/>
              <a:gd name="connsiteX97" fmla="*/ 1949059 w 2422397"/>
              <a:gd name="connsiteY97" fmla="*/ 405872 h 6858000"/>
              <a:gd name="connsiteX98" fmla="*/ 1954018 w 2422397"/>
              <a:gd name="connsiteY98" fmla="*/ 307622 h 6858000"/>
              <a:gd name="connsiteX99" fmla="*/ 1967790 w 2422397"/>
              <a:gd name="connsiteY99" fmla="*/ 198682 h 6858000"/>
              <a:gd name="connsiteX100" fmla="*/ 1971093 w 2422397"/>
              <a:gd name="connsiteY100" fmla="*/ 127747 h 6858000"/>
              <a:gd name="connsiteX101" fmla="*/ 1951841 w 2422397"/>
              <a:gd name="connsiteY101" fmla="*/ 4678 h 6858000"/>
              <a:gd name="connsiteX102" fmla="*/ 1953649 w 2422397"/>
              <a:gd name="connsiteY102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519801 w 2422397"/>
              <a:gd name="connsiteY77" fmla="*/ 246752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35042 w 2422397"/>
              <a:gd name="connsiteY91" fmla="*/ 1076748 h 6858000"/>
              <a:gd name="connsiteX92" fmla="*/ 1890105 w 2422397"/>
              <a:gd name="connsiteY92" fmla="*/ 825516 h 6858000"/>
              <a:gd name="connsiteX93" fmla="*/ 1911831 w 2422397"/>
              <a:gd name="connsiteY93" fmla="*/ 696577 h 6858000"/>
              <a:gd name="connsiteX94" fmla="*/ 1942209 w 2422397"/>
              <a:gd name="connsiteY94" fmla="*/ 575807 h 6858000"/>
              <a:gd name="connsiteX95" fmla="*/ 1951374 w 2422397"/>
              <a:gd name="connsiteY95" fmla="*/ 556682 h 6858000"/>
              <a:gd name="connsiteX96" fmla="*/ 1951170 w 2422397"/>
              <a:gd name="connsiteY96" fmla="*/ 526639 h 6858000"/>
              <a:gd name="connsiteX97" fmla="*/ 1949059 w 2422397"/>
              <a:gd name="connsiteY97" fmla="*/ 405872 h 6858000"/>
              <a:gd name="connsiteX98" fmla="*/ 1954018 w 2422397"/>
              <a:gd name="connsiteY98" fmla="*/ 307622 h 6858000"/>
              <a:gd name="connsiteX99" fmla="*/ 1967790 w 2422397"/>
              <a:gd name="connsiteY99" fmla="*/ 198682 h 6858000"/>
              <a:gd name="connsiteX100" fmla="*/ 1971093 w 2422397"/>
              <a:gd name="connsiteY100" fmla="*/ 127747 h 6858000"/>
              <a:gd name="connsiteX101" fmla="*/ 1951841 w 2422397"/>
              <a:gd name="connsiteY101" fmla="*/ 4678 h 6858000"/>
              <a:gd name="connsiteX102" fmla="*/ 1953649 w 2422397"/>
              <a:gd name="connsiteY102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519801 w 2422397"/>
              <a:gd name="connsiteY77" fmla="*/ 246752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35042 w 2422397"/>
              <a:gd name="connsiteY91" fmla="*/ 1076748 h 6858000"/>
              <a:gd name="connsiteX92" fmla="*/ 1890105 w 2422397"/>
              <a:gd name="connsiteY92" fmla="*/ 825516 h 6858000"/>
              <a:gd name="connsiteX93" fmla="*/ 1911831 w 2422397"/>
              <a:gd name="connsiteY93" fmla="*/ 696577 h 6858000"/>
              <a:gd name="connsiteX94" fmla="*/ 1942209 w 2422397"/>
              <a:gd name="connsiteY94" fmla="*/ 575807 h 6858000"/>
              <a:gd name="connsiteX95" fmla="*/ 1951374 w 2422397"/>
              <a:gd name="connsiteY95" fmla="*/ 556682 h 6858000"/>
              <a:gd name="connsiteX96" fmla="*/ 1951170 w 2422397"/>
              <a:gd name="connsiteY96" fmla="*/ 526639 h 6858000"/>
              <a:gd name="connsiteX97" fmla="*/ 1954018 w 2422397"/>
              <a:gd name="connsiteY97" fmla="*/ 307622 h 6858000"/>
              <a:gd name="connsiteX98" fmla="*/ 1967790 w 2422397"/>
              <a:gd name="connsiteY98" fmla="*/ 198682 h 6858000"/>
              <a:gd name="connsiteX99" fmla="*/ 1971093 w 2422397"/>
              <a:gd name="connsiteY99" fmla="*/ 127747 h 6858000"/>
              <a:gd name="connsiteX100" fmla="*/ 1951841 w 2422397"/>
              <a:gd name="connsiteY100" fmla="*/ 4678 h 6858000"/>
              <a:gd name="connsiteX101" fmla="*/ 1953649 w 2422397"/>
              <a:gd name="connsiteY101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519801 w 2422397"/>
              <a:gd name="connsiteY77" fmla="*/ 246752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35042 w 2422397"/>
              <a:gd name="connsiteY91" fmla="*/ 1076748 h 6858000"/>
              <a:gd name="connsiteX92" fmla="*/ 1890105 w 2422397"/>
              <a:gd name="connsiteY92" fmla="*/ 825516 h 6858000"/>
              <a:gd name="connsiteX93" fmla="*/ 1911831 w 2422397"/>
              <a:gd name="connsiteY93" fmla="*/ 696577 h 6858000"/>
              <a:gd name="connsiteX94" fmla="*/ 1942209 w 2422397"/>
              <a:gd name="connsiteY94" fmla="*/ 575807 h 6858000"/>
              <a:gd name="connsiteX95" fmla="*/ 1951374 w 2422397"/>
              <a:gd name="connsiteY95" fmla="*/ 556682 h 6858000"/>
              <a:gd name="connsiteX96" fmla="*/ 1951170 w 2422397"/>
              <a:gd name="connsiteY96" fmla="*/ 526639 h 6858000"/>
              <a:gd name="connsiteX97" fmla="*/ 1987677 w 2422397"/>
              <a:gd name="connsiteY97" fmla="*/ 330061 h 6858000"/>
              <a:gd name="connsiteX98" fmla="*/ 1967790 w 2422397"/>
              <a:gd name="connsiteY98" fmla="*/ 198682 h 6858000"/>
              <a:gd name="connsiteX99" fmla="*/ 1971093 w 2422397"/>
              <a:gd name="connsiteY99" fmla="*/ 127747 h 6858000"/>
              <a:gd name="connsiteX100" fmla="*/ 1951841 w 2422397"/>
              <a:gd name="connsiteY100" fmla="*/ 4678 h 6858000"/>
              <a:gd name="connsiteX101" fmla="*/ 1953649 w 2422397"/>
              <a:gd name="connsiteY10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422397" h="6858000">
                <a:moveTo>
                  <a:pt x="1953649" y="0"/>
                </a:moveTo>
                <a:lnTo>
                  <a:pt x="2422397" y="0"/>
                </a:lnTo>
                <a:lnTo>
                  <a:pt x="2422397" y="6858000"/>
                </a:lnTo>
                <a:lnTo>
                  <a:pt x="0" y="6858000"/>
                </a:lnTo>
                <a:lnTo>
                  <a:pt x="19858" y="6793329"/>
                </a:lnTo>
                <a:cubicBezTo>
                  <a:pt x="42769" y="6729276"/>
                  <a:pt x="55252" y="6812236"/>
                  <a:pt x="63278" y="6702245"/>
                </a:cubicBezTo>
                <a:cubicBezTo>
                  <a:pt x="77123" y="6709403"/>
                  <a:pt x="81770" y="6700737"/>
                  <a:pt x="83839" y="6677678"/>
                </a:cubicBezTo>
                <a:cubicBezTo>
                  <a:pt x="95740" y="6647685"/>
                  <a:pt x="120684" y="6687998"/>
                  <a:pt x="117966" y="6636037"/>
                </a:cubicBezTo>
                <a:cubicBezTo>
                  <a:pt x="132113" y="6614269"/>
                  <a:pt x="155186" y="6568118"/>
                  <a:pt x="168724" y="6547069"/>
                </a:cubicBezTo>
                <a:cubicBezTo>
                  <a:pt x="182500" y="6520811"/>
                  <a:pt x="156942" y="6483313"/>
                  <a:pt x="199197" y="6509743"/>
                </a:cubicBezTo>
                <a:cubicBezTo>
                  <a:pt x="204521" y="6468877"/>
                  <a:pt x="221716" y="6484779"/>
                  <a:pt x="247224" y="6455839"/>
                </a:cubicBezTo>
                <a:cubicBezTo>
                  <a:pt x="246715" y="6427188"/>
                  <a:pt x="256832" y="6419751"/>
                  <a:pt x="270687" y="6418363"/>
                </a:cubicBezTo>
                <a:cubicBezTo>
                  <a:pt x="286394" y="6376676"/>
                  <a:pt x="314554" y="6359162"/>
                  <a:pt x="339376" y="6322934"/>
                </a:cubicBezTo>
                <a:cubicBezTo>
                  <a:pt x="368253" y="6289592"/>
                  <a:pt x="420802" y="6241482"/>
                  <a:pt x="443949" y="6218313"/>
                </a:cubicBezTo>
                <a:lnTo>
                  <a:pt x="478259" y="6183918"/>
                </a:lnTo>
                <a:cubicBezTo>
                  <a:pt x="479546" y="6178262"/>
                  <a:pt x="480824" y="6175024"/>
                  <a:pt x="482177" y="6173358"/>
                </a:cubicBezTo>
                <a:lnTo>
                  <a:pt x="482556" y="6173443"/>
                </a:lnTo>
                <a:lnTo>
                  <a:pt x="485673" y="6162875"/>
                </a:lnTo>
                <a:cubicBezTo>
                  <a:pt x="490289" y="6144248"/>
                  <a:pt x="521395" y="6129912"/>
                  <a:pt x="524588" y="6111327"/>
                </a:cubicBezTo>
                <a:cubicBezTo>
                  <a:pt x="545199" y="6117591"/>
                  <a:pt x="520376" y="6032883"/>
                  <a:pt x="547843" y="6075666"/>
                </a:cubicBezTo>
                <a:cubicBezTo>
                  <a:pt x="553033" y="6051683"/>
                  <a:pt x="545320" y="6023873"/>
                  <a:pt x="562259" y="6054865"/>
                </a:cubicBezTo>
                <a:cubicBezTo>
                  <a:pt x="564526" y="6047659"/>
                  <a:pt x="567747" y="6045453"/>
                  <a:pt x="571463" y="6045606"/>
                </a:cubicBezTo>
                <a:lnTo>
                  <a:pt x="584071" y="5992286"/>
                </a:lnTo>
                <a:lnTo>
                  <a:pt x="587812" y="5987907"/>
                </a:lnTo>
                <a:lnTo>
                  <a:pt x="592115" y="5949187"/>
                </a:lnTo>
                <a:lnTo>
                  <a:pt x="595889" y="5931081"/>
                </a:lnTo>
                <a:lnTo>
                  <a:pt x="593758" y="5922047"/>
                </a:lnTo>
                <a:cubicBezTo>
                  <a:pt x="593232" y="5914467"/>
                  <a:pt x="594765" y="5906406"/>
                  <a:pt x="600949" y="5897316"/>
                </a:cubicBezTo>
                <a:lnTo>
                  <a:pt x="602981" y="5895955"/>
                </a:lnTo>
                <a:lnTo>
                  <a:pt x="604430" y="5870052"/>
                </a:lnTo>
                <a:cubicBezTo>
                  <a:pt x="604113" y="5860761"/>
                  <a:pt x="634607" y="5824080"/>
                  <a:pt x="631983" y="5814475"/>
                </a:cubicBezTo>
                <a:cubicBezTo>
                  <a:pt x="646933" y="5748071"/>
                  <a:pt x="684460" y="5592893"/>
                  <a:pt x="699739" y="5516509"/>
                </a:cubicBezTo>
                <a:cubicBezTo>
                  <a:pt x="710735" y="5477214"/>
                  <a:pt x="721727" y="5401610"/>
                  <a:pt x="723657" y="5356170"/>
                </a:cubicBezTo>
                <a:cubicBezTo>
                  <a:pt x="723658" y="5356139"/>
                  <a:pt x="723659" y="5356108"/>
                  <a:pt x="723661" y="5356076"/>
                </a:cubicBezTo>
                <a:cubicBezTo>
                  <a:pt x="724227" y="5340448"/>
                  <a:pt x="724792" y="5324821"/>
                  <a:pt x="725358" y="5309193"/>
                </a:cubicBezTo>
                <a:lnTo>
                  <a:pt x="726926" y="5311182"/>
                </a:lnTo>
                <a:cubicBezTo>
                  <a:pt x="727205" y="5309022"/>
                  <a:pt x="727483" y="5306862"/>
                  <a:pt x="727761" y="5304702"/>
                </a:cubicBezTo>
                <a:cubicBezTo>
                  <a:pt x="728980" y="5300689"/>
                  <a:pt x="730634" y="5299849"/>
                  <a:pt x="732974" y="5303522"/>
                </a:cubicBezTo>
                <a:lnTo>
                  <a:pt x="762873" y="5269094"/>
                </a:lnTo>
                <a:lnTo>
                  <a:pt x="784867" y="5235785"/>
                </a:lnTo>
                <a:cubicBezTo>
                  <a:pt x="792922" y="5219992"/>
                  <a:pt x="786676" y="5159363"/>
                  <a:pt x="796271" y="5175473"/>
                </a:cubicBezTo>
                <a:cubicBezTo>
                  <a:pt x="778757" y="5082200"/>
                  <a:pt x="818431" y="5108289"/>
                  <a:pt x="821529" y="5012929"/>
                </a:cubicBezTo>
                <a:cubicBezTo>
                  <a:pt x="868827" y="4980943"/>
                  <a:pt x="828924" y="4992027"/>
                  <a:pt x="846340" y="4944976"/>
                </a:cubicBezTo>
                <a:cubicBezTo>
                  <a:pt x="809217" y="4943653"/>
                  <a:pt x="878251" y="4892572"/>
                  <a:pt x="840157" y="4872869"/>
                </a:cubicBezTo>
                <a:cubicBezTo>
                  <a:pt x="844532" y="4864931"/>
                  <a:pt x="849972" y="4857863"/>
                  <a:pt x="855718" y="4850916"/>
                </a:cubicBezTo>
                <a:lnTo>
                  <a:pt x="858709" y="4847264"/>
                </a:lnTo>
                <a:lnTo>
                  <a:pt x="863990" y="4829718"/>
                </a:lnTo>
                <a:lnTo>
                  <a:pt x="873842" y="4828439"/>
                </a:lnTo>
                <a:lnTo>
                  <a:pt x="887779" y="4804655"/>
                </a:lnTo>
                <a:lnTo>
                  <a:pt x="893894" y="4777060"/>
                </a:lnTo>
                <a:lnTo>
                  <a:pt x="883546" y="4777089"/>
                </a:lnTo>
                <a:cubicBezTo>
                  <a:pt x="883635" y="4776246"/>
                  <a:pt x="883723" y="4775402"/>
                  <a:pt x="883812" y="4774559"/>
                </a:cubicBezTo>
                <a:cubicBezTo>
                  <a:pt x="889352" y="4740245"/>
                  <a:pt x="897422" y="4710432"/>
                  <a:pt x="903401" y="4679442"/>
                </a:cubicBezTo>
                <a:cubicBezTo>
                  <a:pt x="907602" y="4662863"/>
                  <a:pt x="912023" y="4655463"/>
                  <a:pt x="916253" y="4651970"/>
                </a:cubicBezTo>
                <a:lnTo>
                  <a:pt x="922608" y="4649785"/>
                </a:lnTo>
                <a:lnTo>
                  <a:pt x="924139" y="4631605"/>
                </a:lnTo>
                <a:cubicBezTo>
                  <a:pt x="930019" y="4603591"/>
                  <a:pt x="977465" y="4548305"/>
                  <a:pt x="985938" y="4515358"/>
                </a:cubicBezTo>
                <a:cubicBezTo>
                  <a:pt x="1000521" y="4468809"/>
                  <a:pt x="1001031" y="4398546"/>
                  <a:pt x="1011638" y="4352312"/>
                </a:cubicBezTo>
                <a:cubicBezTo>
                  <a:pt x="999171" y="4322984"/>
                  <a:pt x="1036712" y="4297443"/>
                  <a:pt x="1049579" y="4237953"/>
                </a:cubicBezTo>
                <a:cubicBezTo>
                  <a:pt x="1034947" y="4205504"/>
                  <a:pt x="1058502" y="4197944"/>
                  <a:pt x="1041314" y="4139706"/>
                </a:cubicBezTo>
                <a:cubicBezTo>
                  <a:pt x="1044116" y="4138580"/>
                  <a:pt x="1046813" y="4136885"/>
                  <a:pt x="1049328" y="4134671"/>
                </a:cubicBezTo>
                <a:cubicBezTo>
                  <a:pt x="1063926" y="4121829"/>
                  <a:pt x="1069213" y="4094735"/>
                  <a:pt x="1061133" y="4074160"/>
                </a:cubicBezTo>
                <a:cubicBezTo>
                  <a:pt x="1040322" y="3983713"/>
                  <a:pt x="1054371" y="3913536"/>
                  <a:pt x="1059121" y="3844497"/>
                </a:cubicBezTo>
                <a:cubicBezTo>
                  <a:pt x="1068381" y="3767866"/>
                  <a:pt x="1099542" y="3832893"/>
                  <a:pt x="1083386" y="3726730"/>
                </a:cubicBezTo>
                <a:cubicBezTo>
                  <a:pt x="1099146" y="3721970"/>
                  <a:pt x="1101983" y="3710351"/>
                  <a:pt x="1098990" y="3687782"/>
                </a:cubicBezTo>
                <a:cubicBezTo>
                  <a:pt x="1104533" y="3650944"/>
                  <a:pt x="1161436" y="3588678"/>
                  <a:pt x="1147140" y="3543810"/>
                </a:cubicBezTo>
                <a:cubicBezTo>
                  <a:pt x="1160621" y="3502844"/>
                  <a:pt x="1164478" y="3486683"/>
                  <a:pt x="1179877" y="3441984"/>
                </a:cubicBezTo>
                <a:cubicBezTo>
                  <a:pt x="1176270" y="3400635"/>
                  <a:pt x="1197396" y="3401080"/>
                  <a:pt x="1217096" y="3354156"/>
                </a:cubicBezTo>
                <a:cubicBezTo>
                  <a:pt x="1210227" y="3328615"/>
                  <a:pt x="1218935" y="3313665"/>
                  <a:pt x="1232811" y="3301153"/>
                </a:cubicBezTo>
                <a:cubicBezTo>
                  <a:pt x="1239655" y="3250638"/>
                  <a:pt x="1264601" y="3211909"/>
                  <a:pt x="1281985" y="3158933"/>
                </a:cubicBezTo>
                <a:cubicBezTo>
                  <a:pt x="1281309" y="3094002"/>
                  <a:pt x="1317544" y="3075087"/>
                  <a:pt x="1335997" y="3018423"/>
                </a:cubicBezTo>
                <a:cubicBezTo>
                  <a:pt x="1319548" y="2948716"/>
                  <a:pt x="1385893" y="2996429"/>
                  <a:pt x="1394864" y="2946152"/>
                </a:cubicBezTo>
                <a:cubicBezTo>
                  <a:pt x="1386054" y="2855081"/>
                  <a:pt x="1417868" y="2957394"/>
                  <a:pt x="1436360" y="2829469"/>
                </a:cubicBezTo>
                <a:cubicBezTo>
                  <a:pt x="1433456" y="2820666"/>
                  <a:pt x="1441456" y="2807478"/>
                  <a:pt x="1447242" y="2811546"/>
                </a:cubicBezTo>
                <a:cubicBezTo>
                  <a:pt x="1447128" y="2802912"/>
                  <a:pt x="1439623" y="2779356"/>
                  <a:pt x="1449881" y="2781535"/>
                </a:cubicBezTo>
                <a:cubicBezTo>
                  <a:pt x="1460050" y="2742552"/>
                  <a:pt x="1463265" y="2700943"/>
                  <a:pt x="1459218" y="2660724"/>
                </a:cubicBezTo>
                <a:cubicBezTo>
                  <a:pt x="1493445" y="2591685"/>
                  <a:pt x="1466236" y="2614008"/>
                  <a:pt x="1483504" y="2560980"/>
                </a:cubicBezTo>
                <a:cubicBezTo>
                  <a:pt x="1512916" y="2524928"/>
                  <a:pt x="1495288" y="2513130"/>
                  <a:pt x="1519801" y="2467523"/>
                </a:cubicBezTo>
                <a:cubicBezTo>
                  <a:pt x="1531326" y="2419682"/>
                  <a:pt x="1511699" y="2381655"/>
                  <a:pt x="1507343" y="2357874"/>
                </a:cubicBezTo>
                <a:cubicBezTo>
                  <a:pt x="1551636" y="2342193"/>
                  <a:pt x="1532391" y="2288926"/>
                  <a:pt x="1540772" y="2256097"/>
                </a:cubicBezTo>
                <a:cubicBezTo>
                  <a:pt x="1553381" y="2208714"/>
                  <a:pt x="1550634" y="2197000"/>
                  <a:pt x="1569381" y="2165158"/>
                </a:cubicBezTo>
                <a:cubicBezTo>
                  <a:pt x="1580105" y="2155928"/>
                  <a:pt x="1581085" y="2109597"/>
                  <a:pt x="1576109" y="2078660"/>
                </a:cubicBezTo>
                <a:cubicBezTo>
                  <a:pt x="1547799" y="2101317"/>
                  <a:pt x="1589878" y="2015526"/>
                  <a:pt x="1564751" y="2009574"/>
                </a:cubicBezTo>
                <a:cubicBezTo>
                  <a:pt x="1559571" y="1963291"/>
                  <a:pt x="1588815" y="1945661"/>
                  <a:pt x="1571917" y="1903700"/>
                </a:cubicBezTo>
                <a:cubicBezTo>
                  <a:pt x="1549507" y="1880543"/>
                  <a:pt x="1592171" y="1834174"/>
                  <a:pt x="1564944" y="1821321"/>
                </a:cubicBezTo>
                <a:cubicBezTo>
                  <a:pt x="1588094" y="1807284"/>
                  <a:pt x="1569084" y="1754663"/>
                  <a:pt x="1579022" y="1718757"/>
                </a:cubicBezTo>
                <a:cubicBezTo>
                  <a:pt x="1595838" y="1682773"/>
                  <a:pt x="1574235" y="1630904"/>
                  <a:pt x="1590196" y="1595914"/>
                </a:cubicBezTo>
                <a:cubicBezTo>
                  <a:pt x="1597786" y="1565262"/>
                  <a:pt x="1620889" y="1525339"/>
                  <a:pt x="1624363" y="1502483"/>
                </a:cubicBezTo>
                <a:cubicBezTo>
                  <a:pt x="1639643" y="1495767"/>
                  <a:pt x="1636662" y="1453480"/>
                  <a:pt x="1631539" y="1431520"/>
                </a:cubicBezTo>
                <a:cubicBezTo>
                  <a:pt x="1633585" y="1394352"/>
                  <a:pt x="1664810" y="1375650"/>
                  <a:pt x="1646296" y="1333057"/>
                </a:cubicBezTo>
                <a:cubicBezTo>
                  <a:pt x="1647212" y="1290268"/>
                  <a:pt x="1695950" y="1251319"/>
                  <a:pt x="1696091" y="1202078"/>
                </a:cubicBezTo>
                <a:cubicBezTo>
                  <a:pt x="1689295" y="1170314"/>
                  <a:pt x="1726633" y="1136633"/>
                  <a:pt x="1735042" y="1076748"/>
                </a:cubicBezTo>
                <a:cubicBezTo>
                  <a:pt x="1760833" y="1013988"/>
                  <a:pt x="1855965" y="893553"/>
                  <a:pt x="1890105" y="825516"/>
                </a:cubicBezTo>
                <a:cubicBezTo>
                  <a:pt x="1894319" y="763149"/>
                  <a:pt x="1907634" y="747482"/>
                  <a:pt x="1911831" y="696577"/>
                </a:cubicBezTo>
                <a:cubicBezTo>
                  <a:pt x="1894422" y="607554"/>
                  <a:pt x="1935856" y="704780"/>
                  <a:pt x="1942209" y="575807"/>
                </a:cubicBezTo>
                <a:cubicBezTo>
                  <a:pt x="1938478" y="567461"/>
                  <a:pt x="1945215" y="553391"/>
                  <a:pt x="1951374" y="556682"/>
                </a:cubicBezTo>
                <a:cubicBezTo>
                  <a:pt x="1950445" y="548151"/>
                  <a:pt x="1940725" y="525788"/>
                  <a:pt x="1951170" y="526639"/>
                </a:cubicBezTo>
                <a:cubicBezTo>
                  <a:pt x="1951611" y="485129"/>
                  <a:pt x="1984907" y="384720"/>
                  <a:pt x="1987677" y="330061"/>
                </a:cubicBezTo>
                <a:cubicBezTo>
                  <a:pt x="2013622" y="290636"/>
                  <a:pt x="1947639" y="246940"/>
                  <a:pt x="1967790" y="198682"/>
                </a:cubicBezTo>
                <a:cubicBezTo>
                  <a:pt x="1937165" y="171513"/>
                  <a:pt x="1977692" y="150734"/>
                  <a:pt x="1971093" y="127747"/>
                </a:cubicBezTo>
                <a:cubicBezTo>
                  <a:pt x="2013820" y="106594"/>
                  <a:pt x="1946583" y="38239"/>
                  <a:pt x="1951841" y="4678"/>
                </a:cubicBezTo>
                <a:lnTo>
                  <a:pt x="1953649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3CB5457-394A-2091-720D-48E2E4C2E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901" y="150890"/>
            <a:ext cx="9112195" cy="9329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Symptoms of Parkinson’s disease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B1954D0E-3F5C-318D-EA2B-13CCF9ED1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b="5858"/>
          <a:stretch/>
        </p:blipFill>
        <p:spPr>
          <a:xfrm>
            <a:off x="1968222" y="1604663"/>
            <a:ext cx="8255555" cy="4643737"/>
          </a:xfrm>
          <a:prstGeom prst="rect">
            <a:avLst/>
          </a:prstGeom>
        </p:spPr>
      </p:pic>
      <p:sp>
        <p:nvSpPr>
          <p:cNvPr id="43" name="Freeform: Shape 36">
            <a:extLst>
              <a:ext uri="{FF2B5EF4-FFF2-40B4-BE49-F238E27FC236}">
                <a16:creationId xmlns:a16="http://schemas.microsoft.com/office/drawing/2014/main" id="{06A3FFF4-52D9-44D8-8971-2079F1B43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713350"/>
            <a:ext cx="2621065" cy="5144650"/>
          </a:xfrm>
          <a:custGeom>
            <a:avLst/>
            <a:gdLst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105455 w 2621065"/>
              <a:gd name="connsiteY85" fmla="*/ 4030666 h 5144650"/>
              <a:gd name="connsiteX86" fmla="*/ 2109208 w 2621065"/>
              <a:gd name="connsiteY86" fmla="*/ 4034091 h 5144650"/>
              <a:gd name="connsiteX87" fmla="*/ 2114159 w 2621065"/>
              <a:gd name="connsiteY87" fmla="*/ 4047777 h 5144650"/>
              <a:gd name="connsiteX88" fmla="*/ 2168943 w 2621065"/>
              <a:gd name="connsiteY88" fmla="*/ 4139227 h 5144650"/>
              <a:gd name="connsiteX89" fmla="*/ 2222521 w 2621065"/>
              <a:gd name="connsiteY89" fmla="*/ 4263395 h 5144650"/>
              <a:gd name="connsiteX90" fmla="*/ 2241588 w 2621065"/>
              <a:gd name="connsiteY90" fmla="*/ 4306265 h 5144650"/>
              <a:gd name="connsiteX91" fmla="*/ 2277640 w 2621065"/>
              <a:gd name="connsiteY91" fmla="*/ 4462156 h 5144650"/>
              <a:gd name="connsiteX92" fmla="*/ 2332737 w 2621065"/>
              <a:gd name="connsiteY92" fmla="*/ 4624013 h 5144650"/>
              <a:gd name="connsiteX93" fmla="*/ 2379211 w 2621065"/>
              <a:gd name="connsiteY93" fmla="*/ 4692084 h 5144650"/>
              <a:gd name="connsiteX94" fmla="*/ 2437986 w 2621065"/>
              <a:gd name="connsiteY94" fmla="*/ 4815024 h 5144650"/>
              <a:gd name="connsiteX95" fmla="*/ 2466665 w 2621065"/>
              <a:gd name="connsiteY95" fmla="*/ 4853969 h 5144650"/>
              <a:gd name="connsiteX96" fmla="*/ 2469772 w 2621065"/>
              <a:gd name="connsiteY96" fmla="*/ 4906386 h 5144650"/>
              <a:gd name="connsiteX97" fmla="*/ 2485381 w 2621065"/>
              <a:gd name="connsiteY97" fmla="*/ 4916393 h 5144650"/>
              <a:gd name="connsiteX98" fmla="*/ 2494775 w 2621065"/>
              <a:gd name="connsiteY98" fmla="*/ 4928363 h 5144650"/>
              <a:gd name="connsiteX99" fmla="*/ 2503199 w 2621065"/>
              <a:gd name="connsiteY99" fmla="*/ 4925898 h 5144650"/>
              <a:gd name="connsiteX100" fmla="*/ 2517652 w 2621065"/>
              <a:gd name="connsiteY100" fmla="*/ 4937733 h 5144650"/>
              <a:gd name="connsiteX101" fmla="*/ 2527697 w 2621065"/>
              <a:gd name="connsiteY101" fmla="*/ 4958461 h 5144650"/>
              <a:gd name="connsiteX102" fmla="*/ 2567995 w 2621065"/>
              <a:gd name="connsiteY102" fmla="*/ 5062892 h 5144650"/>
              <a:gd name="connsiteX103" fmla="*/ 2596347 w 2621065"/>
              <a:gd name="connsiteY103" fmla="*/ 5121988 h 5144650"/>
              <a:gd name="connsiteX104" fmla="*/ 2613775 w 2621065"/>
              <a:gd name="connsiteY104" fmla="*/ 5139128 h 5144650"/>
              <a:gd name="connsiteX105" fmla="*/ 2621065 w 2621065"/>
              <a:gd name="connsiteY105" fmla="*/ 5144650 h 5144650"/>
              <a:gd name="connsiteX106" fmla="*/ 0 w 2621065"/>
              <a:gd name="connsiteY106" fmla="*/ 514465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105455 w 2621065"/>
              <a:gd name="connsiteY85" fmla="*/ 4030666 h 5144650"/>
              <a:gd name="connsiteX86" fmla="*/ 2109208 w 2621065"/>
              <a:gd name="connsiteY86" fmla="*/ 4034091 h 5144650"/>
              <a:gd name="connsiteX87" fmla="*/ 2168943 w 2621065"/>
              <a:gd name="connsiteY87" fmla="*/ 4139227 h 5144650"/>
              <a:gd name="connsiteX88" fmla="*/ 2222521 w 2621065"/>
              <a:gd name="connsiteY88" fmla="*/ 4263395 h 5144650"/>
              <a:gd name="connsiteX89" fmla="*/ 2241588 w 2621065"/>
              <a:gd name="connsiteY89" fmla="*/ 4306265 h 5144650"/>
              <a:gd name="connsiteX90" fmla="*/ 2277640 w 2621065"/>
              <a:gd name="connsiteY90" fmla="*/ 446215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105455 w 2621065"/>
              <a:gd name="connsiteY85" fmla="*/ 4030666 h 5144650"/>
              <a:gd name="connsiteX86" fmla="*/ 2072486 w 2621065"/>
              <a:gd name="connsiteY86" fmla="*/ 4180983 h 5144650"/>
              <a:gd name="connsiteX87" fmla="*/ 2168943 w 2621065"/>
              <a:gd name="connsiteY87" fmla="*/ 4139227 h 5144650"/>
              <a:gd name="connsiteX88" fmla="*/ 2222521 w 2621065"/>
              <a:gd name="connsiteY88" fmla="*/ 4263395 h 5144650"/>
              <a:gd name="connsiteX89" fmla="*/ 2241588 w 2621065"/>
              <a:gd name="connsiteY89" fmla="*/ 4306265 h 5144650"/>
              <a:gd name="connsiteX90" fmla="*/ 2277640 w 2621065"/>
              <a:gd name="connsiteY90" fmla="*/ 446215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105455 w 2621065"/>
              <a:gd name="connsiteY85" fmla="*/ 4030666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222521 w 2621065"/>
              <a:gd name="connsiteY88" fmla="*/ 4263395 h 5144650"/>
              <a:gd name="connsiteX89" fmla="*/ 2241588 w 2621065"/>
              <a:gd name="connsiteY89" fmla="*/ 4306265 h 5144650"/>
              <a:gd name="connsiteX90" fmla="*/ 2277640 w 2621065"/>
              <a:gd name="connsiteY90" fmla="*/ 446215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105455 w 2621065"/>
              <a:gd name="connsiteY85" fmla="*/ 4030666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222521 w 2621065"/>
              <a:gd name="connsiteY88" fmla="*/ 4263395 h 5144650"/>
              <a:gd name="connsiteX89" fmla="*/ 2109385 w 2621065"/>
              <a:gd name="connsiteY89" fmla="*/ 4438467 h 5144650"/>
              <a:gd name="connsiteX90" fmla="*/ 2277640 w 2621065"/>
              <a:gd name="connsiteY90" fmla="*/ 446215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105455 w 2621065"/>
              <a:gd name="connsiteY85" fmla="*/ 4030666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090319 w 2621065"/>
              <a:gd name="connsiteY88" fmla="*/ 4351530 h 5144650"/>
              <a:gd name="connsiteX89" fmla="*/ 2109385 w 2621065"/>
              <a:gd name="connsiteY89" fmla="*/ 4438467 h 5144650"/>
              <a:gd name="connsiteX90" fmla="*/ 2277640 w 2621065"/>
              <a:gd name="connsiteY90" fmla="*/ 446215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105455 w 2621065"/>
              <a:gd name="connsiteY85" fmla="*/ 4030666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090319 w 2621065"/>
              <a:gd name="connsiteY88" fmla="*/ 4351530 h 5144650"/>
              <a:gd name="connsiteX89" fmla="*/ 2109385 w 2621065"/>
              <a:gd name="connsiteY89" fmla="*/ 4438467 h 5144650"/>
              <a:gd name="connsiteX90" fmla="*/ 2204194 w 2621065"/>
              <a:gd name="connsiteY90" fmla="*/ 454294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024665 w 2621065"/>
              <a:gd name="connsiteY85" fmla="*/ 4118801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090319 w 2621065"/>
              <a:gd name="connsiteY88" fmla="*/ 4351530 h 5144650"/>
              <a:gd name="connsiteX89" fmla="*/ 2109385 w 2621065"/>
              <a:gd name="connsiteY89" fmla="*/ 4438467 h 5144650"/>
              <a:gd name="connsiteX90" fmla="*/ 2204194 w 2621065"/>
              <a:gd name="connsiteY90" fmla="*/ 454294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1980841 w 2621065"/>
              <a:gd name="connsiteY84" fmla="*/ 4057389 h 5144650"/>
              <a:gd name="connsiteX85" fmla="*/ 2024665 w 2621065"/>
              <a:gd name="connsiteY85" fmla="*/ 4118801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090319 w 2621065"/>
              <a:gd name="connsiteY88" fmla="*/ 4351530 h 5144650"/>
              <a:gd name="connsiteX89" fmla="*/ 2109385 w 2621065"/>
              <a:gd name="connsiteY89" fmla="*/ 4438467 h 5144650"/>
              <a:gd name="connsiteX90" fmla="*/ 2204194 w 2621065"/>
              <a:gd name="connsiteY90" fmla="*/ 454294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23433 w 2621065"/>
              <a:gd name="connsiteY83" fmla="*/ 3982033 h 5144650"/>
              <a:gd name="connsiteX84" fmla="*/ 1980841 w 2621065"/>
              <a:gd name="connsiteY84" fmla="*/ 4057389 h 5144650"/>
              <a:gd name="connsiteX85" fmla="*/ 2024665 w 2621065"/>
              <a:gd name="connsiteY85" fmla="*/ 4118801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090319 w 2621065"/>
              <a:gd name="connsiteY88" fmla="*/ 4351530 h 5144650"/>
              <a:gd name="connsiteX89" fmla="*/ 2109385 w 2621065"/>
              <a:gd name="connsiteY89" fmla="*/ 4438467 h 5144650"/>
              <a:gd name="connsiteX90" fmla="*/ 2204194 w 2621065"/>
              <a:gd name="connsiteY90" fmla="*/ 454294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23433 w 2621065"/>
              <a:gd name="connsiteY83" fmla="*/ 3982033 h 5144650"/>
              <a:gd name="connsiteX84" fmla="*/ 1980841 w 2621065"/>
              <a:gd name="connsiteY84" fmla="*/ 4057389 h 5144650"/>
              <a:gd name="connsiteX85" fmla="*/ 2024665 w 2621065"/>
              <a:gd name="connsiteY85" fmla="*/ 4118801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090319 w 2621065"/>
              <a:gd name="connsiteY88" fmla="*/ 4351530 h 5144650"/>
              <a:gd name="connsiteX89" fmla="*/ 2109385 w 2621065"/>
              <a:gd name="connsiteY89" fmla="*/ 4438467 h 5144650"/>
              <a:gd name="connsiteX90" fmla="*/ 2204194 w 2621065"/>
              <a:gd name="connsiteY90" fmla="*/ 4542946 h 5144650"/>
              <a:gd name="connsiteX91" fmla="*/ 2237258 w 2621065"/>
              <a:gd name="connsiteY91" fmla="*/ 4638702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23433 w 2621065"/>
              <a:gd name="connsiteY83" fmla="*/ 3982033 h 5144650"/>
              <a:gd name="connsiteX84" fmla="*/ 1980841 w 2621065"/>
              <a:gd name="connsiteY84" fmla="*/ 4057389 h 5144650"/>
              <a:gd name="connsiteX85" fmla="*/ 2024665 w 2621065"/>
              <a:gd name="connsiteY85" fmla="*/ 4118801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090319 w 2621065"/>
              <a:gd name="connsiteY88" fmla="*/ 4351530 h 5144650"/>
              <a:gd name="connsiteX89" fmla="*/ 2109385 w 2621065"/>
              <a:gd name="connsiteY89" fmla="*/ 4438467 h 5144650"/>
              <a:gd name="connsiteX90" fmla="*/ 2204194 w 2621065"/>
              <a:gd name="connsiteY90" fmla="*/ 4542946 h 5144650"/>
              <a:gd name="connsiteX91" fmla="*/ 2237258 w 2621065"/>
              <a:gd name="connsiteY91" fmla="*/ 4638702 h 5144650"/>
              <a:gd name="connsiteX92" fmla="*/ 2313109 w 2621065"/>
              <a:gd name="connsiteY92" fmla="*/ 4699429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3433 w 2621065"/>
              <a:gd name="connsiteY82" fmla="*/ 3982033 h 5144650"/>
              <a:gd name="connsiteX83" fmla="*/ 1980841 w 2621065"/>
              <a:gd name="connsiteY83" fmla="*/ 4057389 h 5144650"/>
              <a:gd name="connsiteX84" fmla="*/ 2024665 w 2621065"/>
              <a:gd name="connsiteY84" fmla="*/ 4118801 h 5144650"/>
              <a:gd name="connsiteX85" fmla="*/ 2072486 w 2621065"/>
              <a:gd name="connsiteY85" fmla="*/ 4180983 h 5144650"/>
              <a:gd name="connsiteX86" fmla="*/ 2102842 w 2621065"/>
              <a:gd name="connsiteY86" fmla="*/ 4242051 h 5144650"/>
              <a:gd name="connsiteX87" fmla="*/ 2090319 w 2621065"/>
              <a:gd name="connsiteY87" fmla="*/ 4351530 h 5144650"/>
              <a:gd name="connsiteX88" fmla="*/ 2109385 w 2621065"/>
              <a:gd name="connsiteY88" fmla="*/ 4438467 h 5144650"/>
              <a:gd name="connsiteX89" fmla="*/ 2204194 w 2621065"/>
              <a:gd name="connsiteY89" fmla="*/ 4542946 h 5144650"/>
              <a:gd name="connsiteX90" fmla="*/ 2237258 w 2621065"/>
              <a:gd name="connsiteY90" fmla="*/ 4638702 h 5144650"/>
              <a:gd name="connsiteX91" fmla="*/ 2313109 w 2621065"/>
              <a:gd name="connsiteY91" fmla="*/ 4699429 h 5144650"/>
              <a:gd name="connsiteX92" fmla="*/ 2437986 w 2621065"/>
              <a:gd name="connsiteY92" fmla="*/ 4815024 h 5144650"/>
              <a:gd name="connsiteX93" fmla="*/ 2466665 w 2621065"/>
              <a:gd name="connsiteY93" fmla="*/ 4853969 h 5144650"/>
              <a:gd name="connsiteX94" fmla="*/ 2469772 w 2621065"/>
              <a:gd name="connsiteY94" fmla="*/ 4906386 h 5144650"/>
              <a:gd name="connsiteX95" fmla="*/ 2485381 w 2621065"/>
              <a:gd name="connsiteY95" fmla="*/ 4916393 h 5144650"/>
              <a:gd name="connsiteX96" fmla="*/ 2494775 w 2621065"/>
              <a:gd name="connsiteY96" fmla="*/ 4928363 h 5144650"/>
              <a:gd name="connsiteX97" fmla="*/ 2503199 w 2621065"/>
              <a:gd name="connsiteY97" fmla="*/ 4925898 h 5144650"/>
              <a:gd name="connsiteX98" fmla="*/ 2517652 w 2621065"/>
              <a:gd name="connsiteY98" fmla="*/ 4937733 h 5144650"/>
              <a:gd name="connsiteX99" fmla="*/ 2527697 w 2621065"/>
              <a:gd name="connsiteY99" fmla="*/ 4958461 h 5144650"/>
              <a:gd name="connsiteX100" fmla="*/ 2567995 w 2621065"/>
              <a:gd name="connsiteY100" fmla="*/ 5062892 h 5144650"/>
              <a:gd name="connsiteX101" fmla="*/ 2596347 w 2621065"/>
              <a:gd name="connsiteY101" fmla="*/ 5121988 h 5144650"/>
              <a:gd name="connsiteX102" fmla="*/ 2613775 w 2621065"/>
              <a:gd name="connsiteY102" fmla="*/ 5139128 h 5144650"/>
              <a:gd name="connsiteX103" fmla="*/ 2621065 w 2621065"/>
              <a:gd name="connsiteY103" fmla="*/ 5144650 h 5144650"/>
              <a:gd name="connsiteX104" fmla="*/ 0 w 2621065"/>
              <a:gd name="connsiteY104" fmla="*/ 5144650 h 5144650"/>
              <a:gd name="connsiteX105" fmla="*/ 0 w 2621065"/>
              <a:gd name="connsiteY105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23433 w 2621065"/>
              <a:gd name="connsiteY81" fmla="*/ 3982033 h 5144650"/>
              <a:gd name="connsiteX82" fmla="*/ 1980841 w 2621065"/>
              <a:gd name="connsiteY82" fmla="*/ 4057389 h 5144650"/>
              <a:gd name="connsiteX83" fmla="*/ 2024665 w 2621065"/>
              <a:gd name="connsiteY83" fmla="*/ 4118801 h 5144650"/>
              <a:gd name="connsiteX84" fmla="*/ 2072486 w 2621065"/>
              <a:gd name="connsiteY84" fmla="*/ 4180983 h 5144650"/>
              <a:gd name="connsiteX85" fmla="*/ 2102842 w 2621065"/>
              <a:gd name="connsiteY85" fmla="*/ 4242051 h 5144650"/>
              <a:gd name="connsiteX86" fmla="*/ 2090319 w 2621065"/>
              <a:gd name="connsiteY86" fmla="*/ 4351530 h 5144650"/>
              <a:gd name="connsiteX87" fmla="*/ 2109385 w 2621065"/>
              <a:gd name="connsiteY87" fmla="*/ 4438467 h 5144650"/>
              <a:gd name="connsiteX88" fmla="*/ 2204194 w 2621065"/>
              <a:gd name="connsiteY88" fmla="*/ 4542946 h 5144650"/>
              <a:gd name="connsiteX89" fmla="*/ 2237258 w 2621065"/>
              <a:gd name="connsiteY89" fmla="*/ 4638702 h 5144650"/>
              <a:gd name="connsiteX90" fmla="*/ 2313109 w 2621065"/>
              <a:gd name="connsiteY90" fmla="*/ 4699429 h 5144650"/>
              <a:gd name="connsiteX91" fmla="*/ 2437986 w 2621065"/>
              <a:gd name="connsiteY91" fmla="*/ 4815024 h 5144650"/>
              <a:gd name="connsiteX92" fmla="*/ 2466665 w 2621065"/>
              <a:gd name="connsiteY92" fmla="*/ 4853969 h 5144650"/>
              <a:gd name="connsiteX93" fmla="*/ 2469772 w 2621065"/>
              <a:gd name="connsiteY93" fmla="*/ 4906386 h 5144650"/>
              <a:gd name="connsiteX94" fmla="*/ 2485381 w 2621065"/>
              <a:gd name="connsiteY94" fmla="*/ 4916393 h 5144650"/>
              <a:gd name="connsiteX95" fmla="*/ 2494775 w 2621065"/>
              <a:gd name="connsiteY95" fmla="*/ 4928363 h 5144650"/>
              <a:gd name="connsiteX96" fmla="*/ 2503199 w 2621065"/>
              <a:gd name="connsiteY96" fmla="*/ 4925898 h 5144650"/>
              <a:gd name="connsiteX97" fmla="*/ 2517652 w 2621065"/>
              <a:gd name="connsiteY97" fmla="*/ 4937733 h 5144650"/>
              <a:gd name="connsiteX98" fmla="*/ 2527697 w 2621065"/>
              <a:gd name="connsiteY98" fmla="*/ 4958461 h 5144650"/>
              <a:gd name="connsiteX99" fmla="*/ 2567995 w 2621065"/>
              <a:gd name="connsiteY99" fmla="*/ 5062892 h 5144650"/>
              <a:gd name="connsiteX100" fmla="*/ 2596347 w 2621065"/>
              <a:gd name="connsiteY100" fmla="*/ 5121988 h 5144650"/>
              <a:gd name="connsiteX101" fmla="*/ 2613775 w 2621065"/>
              <a:gd name="connsiteY101" fmla="*/ 5139128 h 5144650"/>
              <a:gd name="connsiteX102" fmla="*/ 2621065 w 2621065"/>
              <a:gd name="connsiteY102" fmla="*/ 5144650 h 5144650"/>
              <a:gd name="connsiteX103" fmla="*/ 0 w 2621065"/>
              <a:gd name="connsiteY103" fmla="*/ 5144650 h 5144650"/>
              <a:gd name="connsiteX104" fmla="*/ 0 w 2621065"/>
              <a:gd name="connsiteY104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57078 w 2621065"/>
              <a:gd name="connsiteY80" fmla="*/ 3885992 h 5144650"/>
              <a:gd name="connsiteX81" fmla="*/ 1923433 w 2621065"/>
              <a:gd name="connsiteY81" fmla="*/ 3982033 h 5144650"/>
              <a:gd name="connsiteX82" fmla="*/ 1980841 w 2621065"/>
              <a:gd name="connsiteY82" fmla="*/ 4057389 h 5144650"/>
              <a:gd name="connsiteX83" fmla="*/ 2024665 w 2621065"/>
              <a:gd name="connsiteY83" fmla="*/ 4118801 h 5144650"/>
              <a:gd name="connsiteX84" fmla="*/ 2072486 w 2621065"/>
              <a:gd name="connsiteY84" fmla="*/ 4180983 h 5144650"/>
              <a:gd name="connsiteX85" fmla="*/ 2102842 w 2621065"/>
              <a:gd name="connsiteY85" fmla="*/ 4242051 h 5144650"/>
              <a:gd name="connsiteX86" fmla="*/ 2090319 w 2621065"/>
              <a:gd name="connsiteY86" fmla="*/ 4351530 h 5144650"/>
              <a:gd name="connsiteX87" fmla="*/ 2109385 w 2621065"/>
              <a:gd name="connsiteY87" fmla="*/ 4438467 h 5144650"/>
              <a:gd name="connsiteX88" fmla="*/ 2204194 w 2621065"/>
              <a:gd name="connsiteY88" fmla="*/ 4542946 h 5144650"/>
              <a:gd name="connsiteX89" fmla="*/ 2237258 w 2621065"/>
              <a:gd name="connsiteY89" fmla="*/ 4638702 h 5144650"/>
              <a:gd name="connsiteX90" fmla="*/ 2313109 w 2621065"/>
              <a:gd name="connsiteY90" fmla="*/ 4699429 h 5144650"/>
              <a:gd name="connsiteX91" fmla="*/ 2437986 w 2621065"/>
              <a:gd name="connsiteY91" fmla="*/ 4815024 h 5144650"/>
              <a:gd name="connsiteX92" fmla="*/ 2466665 w 2621065"/>
              <a:gd name="connsiteY92" fmla="*/ 4853969 h 5144650"/>
              <a:gd name="connsiteX93" fmla="*/ 2469772 w 2621065"/>
              <a:gd name="connsiteY93" fmla="*/ 4906386 h 5144650"/>
              <a:gd name="connsiteX94" fmla="*/ 2485381 w 2621065"/>
              <a:gd name="connsiteY94" fmla="*/ 4916393 h 5144650"/>
              <a:gd name="connsiteX95" fmla="*/ 2494775 w 2621065"/>
              <a:gd name="connsiteY95" fmla="*/ 4928363 h 5144650"/>
              <a:gd name="connsiteX96" fmla="*/ 2503199 w 2621065"/>
              <a:gd name="connsiteY96" fmla="*/ 4925898 h 5144650"/>
              <a:gd name="connsiteX97" fmla="*/ 2517652 w 2621065"/>
              <a:gd name="connsiteY97" fmla="*/ 4937733 h 5144650"/>
              <a:gd name="connsiteX98" fmla="*/ 2527697 w 2621065"/>
              <a:gd name="connsiteY98" fmla="*/ 4958461 h 5144650"/>
              <a:gd name="connsiteX99" fmla="*/ 2567995 w 2621065"/>
              <a:gd name="connsiteY99" fmla="*/ 5062892 h 5144650"/>
              <a:gd name="connsiteX100" fmla="*/ 2596347 w 2621065"/>
              <a:gd name="connsiteY100" fmla="*/ 5121988 h 5144650"/>
              <a:gd name="connsiteX101" fmla="*/ 2613775 w 2621065"/>
              <a:gd name="connsiteY101" fmla="*/ 5139128 h 5144650"/>
              <a:gd name="connsiteX102" fmla="*/ 2621065 w 2621065"/>
              <a:gd name="connsiteY102" fmla="*/ 5144650 h 5144650"/>
              <a:gd name="connsiteX103" fmla="*/ 0 w 2621065"/>
              <a:gd name="connsiteY103" fmla="*/ 5144650 h 5144650"/>
              <a:gd name="connsiteX104" fmla="*/ 0 w 2621065"/>
              <a:gd name="connsiteY104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07160 h 5144650"/>
              <a:gd name="connsiteX80" fmla="*/ 1857078 w 2621065"/>
              <a:gd name="connsiteY80" fmla="*/ 3885992 h 5144650"/>
              <a:gd name="connsiteX81" fmla="*/ 1923433 w 2621065"/>
              <a:gd name="connsiteY81" fmla="*/ 3982033 h 5144650"/>
              <a:gd name="connsiteX82" fmla="*/ 1980841 w 2621065"/>
              <a:gd name="connsiteY82" fmla="*/ 4057389 h 5144650"/>
              <a:gd name="connsiteX83" fmla="*/ 2024665 w 2621065"/>
              <a:gd name="connsiteY83" fmla="*/ 4118801 h 5144650"/>
              <a:gd name="connsiteX84" fmla="*/ 2072486 w 2621065"/>
              <a:gd name="connsiteY84" fmla="*/ 4180983 h 5144650"/>
              <a:gd name="connsiteX85" fmla="*/ 2102842 w 2621065"/>
              <a:gd name="connsiteY85" fmla="*/ 4242051 h 5144650"/>
              <a:gd name="connsiteX86" fmla="*/ 2090319 w 2621065"/>
              <a:gd name="connsiteY86" fmla="*/ 4351530 h 5144650"/>
              <a:gd name="connsiteX87" fmla="*/ 2109385 w 2621065"/>
              <a:gd name="connsiteY87" fmla="*/ 4438467 h 5144650"/>
              <a:gd name="connsiteX88" fmla="*/ 2204194 w 2621065"/>
              <a:gd name="connsiteY88" fmla="*/ 4542946 h 5144650"/>
              <a:gd name="connsiteX89" fmla="*/ 2237258 w 2621065"/>
              <a:gd name="connsiteY89" fmla="*/ 4638702 h 5144650"/>
              <a:gd name="connsiteX90" fmla="*/ 2313109 w 2621065"/>
              <a:gd name="connsiteY90" fmla="*/ 4699429 h 5144650"/>
              <a:gd name="connsiteX91" fmla="*/ 2437986 w 2621065"/>
              <a:gd name="connsiteY91" fmla="*/ 4815024 h 5144650"/>
              <a:gd name="connsiteX92" fmla="*/ 2466665 w 2621065"/>
              <a:gd name="connsiteY92" fmla="*/ 4853969 h 5144650"/>
              <a:gd name="connsiteX93" fmla="*/ 2469772 w 2621065"/>
              <a:gd name="connsiteY93" fmla="*/ 4906386 h 5144650"/>
              <a:gd name="connsiteX94" fmla="*/ 2485381 w 2621065"/>
              <a:gd name="connsiteY94" fmla="*/ 4916393 h 5144650"/>
              <a:gd name="connsiteX95" fmla="*/ 2494775 w 2621065"/>
              <a:gd name="connsiteY95" fmla="*/ 4928363 h 5144650"/>
              <a:gd name="connsiteX96" fmla="*/ 2503199 w 2621065"/>
              <a:gd name="connsiteY96" fmla="*/ 4925898 h 5144650"/>
              <a:gd name="connsiteX97" fmla="*/ 2517652 w 2621065"/>
              <a:gd name="connsiteY97" fmla="*/ 4937733 h 5144650"/>
              <a:gd name="connsiteX98" fmla="*/ 2527697 w 2621065"/>
              <a:gd name="connsiteY98" fmla="*/ 4958461 h 5144650"/>
              <a:gd name="connsiteX99" fmla="*/ 2567995 w 2621065"/>
              <a:gd name="connsiteY99" fmla="*/ 5062892 h 5144650"/>
              <a:gd name="connsiteX100" fmla="*/ 2596347 w 2621065"/>
              <a:gd name="connsiteY100" fmla="*/ 5121988 h 5144650"/>
              <a:gd name="connsiteX101" fmla="*/ 2613775 w 2621065"/>
              <a:gd name="connsiteY101" fmla="*/ 5139128 h 5144650"/>
              <a:gd name="connsiteX102" fmla="*/ 2621065 w 2621065"/>
              <a:gd name="connsiteY102" fmla="*/ 5144650 h 5144650"/>
              <a:gd name="connsiteX103" fmla="*/ 0 w 2621065"/>
              <a:gd name="connsiteY103" fmla="*/ 5144650 h 5144650"/>
              <a:gd name="connsiteX104" fmla="*/ 0 w 2621065"/>
              <a:gd name="connsiteY104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57078 w 2621065"/>
              <a:gd name="connsiteY79" fmla="*/ 3885992 h 5144650"/>
              <a:gd name="connsiteX80" fmla="*/ 1923433 w 2621065"/>
              <a:gd name="connsiteY80" fmla="*/ 3982033 h 5144650"/>
              <a:gd name="connsiteX81" fmla="*/ 1980841 w 2621065"/>
              <a:gd name="connsiteY81" fmla="*/ 4057389 h 5144650"/>
              <a:gd name="connsiteX82" fmla="*/ 2024665 w 2621065"/>
              <a:gd name="connsiteY82" fmla="*/ 4118801 h 5144650"/>
              <a:gd name="connsiteX83" fmla="*/ 2072486 w 2621065"/>
              <a:gd name="connsiteY83" fmla="*/ 4180983 h 5144650"/>
              <a:gd name="connsiteX84" fmla="*/ 2102842 w 2621065"/>
              <a:gd name="connsiteY84" fmla="*/ 4242051 h 5144650"/>
              <a:gd name="connsiteX85" fmla="*/ 2090319 w 2621065"/>
              <a:gd name="connsiteY85" fmla="*/ 4351530 h 5144650"/>
              <a:gd name="connsiteX86" fmla="*/ 2109385 w 2621065"/>
              <a:gd name="connsiteY86" fmla="*/ 4438467 h 5144650"/>
              <a:gd name="connsiteX87" fmla="*/ 2204194 w 2621065"/>
              <a:gd name="connsiteY87" fmla="*/ 4542946 h 5144650"/>
              <a:gd name="connsiteX88" fmla="*/ 2237258 w 2621065"/>
              <a:gd name="connsiteY88" fmla="*/ 4638702 h 5144650"/>
              <a:gd name="connsiteX89" fmla="*/ 2313109 w 2621065"/>
              <a:gd name="connsiteY89" fmla="*/ 4699429 h 5144650"/>
              <a:gd name="connsiteX90" fmla="*/ 2437986 w 2621065"/>
              <a:gd name="connsiteY90" fmla="*/ 4815024 h 5144650"/>
              <a:gd name="connsiteX91" fmla="*/ 2466665 w 2621065"/>
              <a:gd name="connsiteY91" fmla="*/ 4853969 h 5144650"/>
              <a:gd name="connsiteX92" fmla="*/ 2469772 w 2621065"/>
              <a:gd name="connsiteY92" fmla="*/ 4906386 h 5144650"/>
              <a:gd name="connsiteX93" fmla="*/ 2485381 w 2621065"/>
              <a:gd name="connsiteY93" fmla="*/ 4916393 h 5144650"/>
              <a:gd name="connsiteX94" fmla="*/ 2494775 w 2621065"/>
              <a:gd name="connsiteY94" fmla="*/ 4928363 h 5144650"/>
              <a:gd name="connsiteX95" fmla="*/ 2503199 w 2621065"/>
              <a:gd name="connsiteY95" fmla="*/ 4925898 h 5144650"/>
              <a:gd name="connsiteX96" fmla="*/ 2517652 w 2621065"/>
              <a:gd name="connsiteY96" fmla="*/ 4937733 h 5144650"/>
              <a:gd name="connsiteX97" fmla="*/ 2527697 w 2621065"/>
              <a:gd name="connsiteY97" fmla="*/ 4958461 h 5144650"/>
              <a:gd name="connsiteX98" fmla="*/ 2567995 w 2621065"/>
              <a:gd name="connsiteY98" fmla="*/ 5062892 h 5144650"/>
              <a:gd name="connsiteX99" fmla="*/ 2596347 w 2621065"/>
              <a:gd name="connsiteY99" fmla="*/ 5121988 h 5144650"/>
              <a:gd name="connsiteX100" fmla="*/ 2613775 w 2621065"/>
              <a:gd name="connsiteY100" fmla="*/ 5139128 h 5144650"/>
              <a:gd name="connsiteX101" fmla="*/ 2621065 w 2621065"/>
              <a:gd name="connsiteY101" fmla="*/ 5144650 h 5144650"/>
              <a:gd name="connsiteX102" fmla="*/ 0 w 2621065"/>
              <a:gd name="connsiteY102" fmla="*/ 5144650 h 5144650"/>
              <a:gd name="connsiteX103" fmla="*/ 0 w 2621065"/>
              <a:gd name="connsiteY103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57078 w 2621065"/>
              <a:gd name="connsiteY78" fmla="*/ 3885992 h 5144650"/>
              <a:gd name="connsiteX79" fmla="*/ 1923433 w 2621065"/>
              <a:gd name="connsiteY79" fmla="*/ 3982033 h 5144650"/>
              <a:gd name="connsiteX80" fmla="*/ 1980841 w 2621065"/>
              <a:gd name="connsiteY80" fmla="*/ 4057389 h 5144650"/>
              <a:gd name="connsiteX81" fmla="*/ 2024665 w 2621065"/>
              <a:gd name="connsiteY81" fmla="*/ 4118801 h 5144650"/>
              <a:gd name="connsiteX82" fmla="*/ 2072486 w 2621065"/>
              <a:gd name="connsiteY82" fmla="*/ 4180983 h 5144650"/>
              <a:gd name="connsiteX83" fmla="*/ 2102842 w 2621065"/>
              <a:gd name="connsiteY83" fmla="*/ 4242051 h 5144650"/>
              <a:gd name="connsiteX84" fmla="*/ 2090319 w 2621065"/>
              <a:gd name="connsiteY84" fmla="*/ 4351530 h 5144650"/>
              <a:gd name="connsiteX85" fmla="*/ 2109385 w 2621065"/>
              <a:gd name="connsiteY85" fmla="*/ 4438467 h 5144650"/>
              <a:gd name="connsiteX86" fmla="*/ 2204194 w 2621065"/>
              <a:gd name="connsiteY86" fmla="*/ 4542946 h 5144650"/>
              <a:gd name="connsiteX87" fmla="*/ 2237258 w 2621065"/>
              <a:gd name="connsiteY87" fmla="*/ 4638702 h 5144650"/>
              <a:gd name="connsiteX88" fmla="*/ 2313109 w 2621065"/>
              <a:gd name="connsiteY88" fmla="*/ 4699429 h 5144650"/>
              <a:gd name="connsiteX89" fmla="*/ 2437986 w 2621065"/>
              <a:gd name="connsiteY89" fmla="*/ 4815024 h 5144650"/>
              <a:gd name="connsiteX90" fmla="*/ 2466665 w 2621065"/>
              <a:gd name="connsiteY90" fmla="*/ 4853969 h 5144650"/>
              <a:gd name="connsiteX91" fmla="*/ 2469772 w 2621065"/>
              <a:gd name="connsiteY91" fmla="*/ 4906386 h 5144650"/>
              <a:gd name="connsiteX92" fmla="*/ 2485381 w 2621065"/>
              <a:gd name="connsiteY92" fmla="*/ 4916393 h 5144650"/>
              <a:gd name="connsiteX93" fmla="*/ 2494775 w 2621065"/>
              <a:gd name="connsiteY93" fmla="*/ 4928363 h 5144650"/>
              <a:gd name="connsiteX94" fmla="*/ 2503199 w 2621065"/>
              <a:gd name="connsiteY94" fmla="*/ 4925898 h 5144650"/>
              <a:gd name="connsiteX95" fmla="*/ 2517652 w 2621065"/>
              <a:gd name="connsiteY95" fmla="*/ 4937733 h 5144650"/>
              <a:gd name="connsiteX96" fmla="*/ 2527697 w 2621065"/>
              <a:gd name="connsiteY96" fmla="*/ 4958461 h 5144650"/>
              <a:gd name="connsiteX97" fmla="*/ 2567995 w 2621065"/>
              <a:gd name="connsiteY97" fmla="*/ 5062892 h 5144650"/>
              <a:gd name="connsiteX98" fmla="*/ 2596347 w 2621065"/>
              <a:gd name="connsiteY98" fmla="*/ 5121988 h 5144650"/>
              <a:gd name="connsiteX99" fmla="*/ 2613775 w 2621065"/>
              <a:gd name="connsiteY99" fmla="*/ 5139128 h 5144650"/>
              <a:gd name="connsiteX100" fmla="*/ 2621065 w 2621065"/>
              <a:gd name="connsiteY100" fmla="*/ 5144650 h 5144650"/>
              <a:gd name="connsiteX101" fmla="*/ 0 w 2621065"/>
              <a:gd name="connsiteY101" fmla="*/ 5144650 h 5144650"/>
              <a:gd name="connsiteX102" fmla="*/ 0 w 2621065"/>
              <a:gd name="connsiteY102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57078 w 2621065"/>
              <a:gd name="connsiteY78" fmla="*/ 3885992 h 5144650"/>
              <a:gd name="connsiteX79" fmla="*/ 1923433 w 2621065"/>
              <a:gd name="connsiteY79" fmla="*/ 3982033 h 5144650"/>
              <a:gd name="connsiteX80" fmla="*/ 1980841 w 2621065"/>
              <a:gd name="connsiteY80" fmla="*/ 4057389 h 5144650"/>
              <a:gd name="connsiteX81" fmla="*/ 2024665 w 2621065"/>
              <a:gd name="connsiteY81" fmla="*/ 4118801 h 5144650"/>
              <a:gd name="connsiteX82" fmla="*/ 2072486 w 2621065"/>
              <a:gd name="connsiteY82" fmla="*/ 4180983 h 5144650"/>
              <a:gd name="connsiteX83" fmla="*/ 2102842 w 2621065"/>
              <a:gd name="connsiteY83" fmla="*/ 4242051 h 5144650"/>
              <a:gd name="connsiteX84" fmla="*/ 2090319 w 2621065"/>
              <a:gd name="connsiteY84" fmla="*/ 4351530 h 5144650"/>
              <a:gd name="connsiteX85" fmla="*/ 2109385 w 2621065"/>
              <a:gd name="connsiteY85" fmla="*/ 4438467 h 5144650"/>
              <a:gd name="connsiteX86" fmla="*/ 2204194 w 2621065"/>
              <a:gd name="connsiteY86" fmla="*/ 4542946 h 5144650"/>
              <a:gd name="connsiteX87" fmla="*/ 2237258 w 2621065"/>
              <a:gd name="connsiteY87" fmla="*/ 4638702 h 5144650"/>
              <a:gd name="connsiteX88" fmla="*/ 2437986 w 2621065"/>
              <a:gd name="connsiteY88" fmla="*/ 4815024 h 5144650"/>
              <a:gd name="connsiteX89" fmla="*/ 2466665 w 2621065"/>
              <a:gd name="connsiteY89" fmla="*/ 4853969 h 5144650"/>
              <a:gd name="connsiteX90" fmla="*/ 2469772 w 2621065"/>
              <a:gd name="connsiteY90" fmla="*/ 4906386 h 5144650"/>
              <a:gd name="connsiteX91" fmla="*/ 2485381 w 2621065"/>
              <a:gd name="connsiteY91" fmla="*/ 4916393 h 5144650"/>
              <a:gd name="connsiteX92" fmla="*/ 2494775 w 2621065"/>
              <a:gd name="connsiteY92" fmla="*/ 4928363 h 5144650"/>
              <a:gd name="connsiteX93" fmla="*/ 2503199 w 2621065"/>
              <a:gd name="connsiteY93" fmla="*/ 4925898 h 5144650"/>
              <a:gd name="connsiteX94" fmla="*/ 2517652 w 2621065"/>
              <a:gd name="connsiteY94" fmla="*/ 4937733 h 5144650"/>
              <a:gd name="connsiteX95" fmla="*/ 2527697 w 2621065"/>
              <a:gd name="connsiteY95" fmla="*/ 4958461 h 5144650"/>
              <a:gd name="connsiteX96" fmla="*/ 2567995 w 2621065"/>
              <a:gd name="connsiteY96" fmla="*/ 5062892 h 5144650"/>
              <a:gd name="connsiteX97" fmla="*/ 2596347 w 2621065"/>
              <a:gd name="connsiteY97" fmla="*/ 5121988 h 5144650"/>
              <a:gd name="connsiteX98" fmla="*/ 2613775 w 2621065"/>
              <a:gd name="connsiteY98" fmla="*/ 5139128 h 5144650"/>
              <a:gd name="connsiteX99" fmla="*/ 2621065 w 2621065"/>
              <a:gd name="connsiteY99" fmla="*/ 5144650 h 5144650"/>
              <a:gd name="connsiteX100" fmla="*/ 0 w 2621065"/>
              <a:gd name="connsiteY100" fmla="*/ 5144650 h 5144650"/>
              <a:gd name="connsiteX101" fmla="*/ 0 w 2621065"/>
              <a:gd name="connsiteY101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57078 w 2621065"/>
              <a:gd name="connsiteY78" fmla="*/ 3885992 h 5144650"/>
              <a:gd name="connsiteX79" fmla="*/ 1923433 w 2621065"/>
              <a:gd name="connsiteY79" fmla="*/ 3982033 h 5144650"/>
              <a:gd name="connsiteX80" fmla="*/ 1980841 w 2621065"/>
              <a:gd name="connsiteY80" fmla="*/ 4057389 h 5144650"/>
              <a:gd name="connsiteX81" fmla="*/ 2024665 w 2621065"/>
              <a:gd name="connsiteY81" fmla="*/ 4118801 h 5144650"/>
              <a:gd name="connsiteX82" fmla="*/ 2072486 w 2621065"/>
              <a:gd name="connsiteY82" fmla="*/ 4180983 h 5144650"/>
              <a:gd name="connsiteX83" fmla="*/ 2102842 w 2621065"/>
              <a:gd name="connsiteY83" fmla="*/ 4242051 h 5144650"/>
              <a:gd name="connsiteX84" fmla="*/ 2090319 w 2621065"/>
              <a:gd name="connsiteY84" fmla="*/ 4351530 h 5144650"/>
              <a:gd name="connsiteX85" fmla="*/ 2109385 w 2621065"/>
              <a:gd name="connsiteY85" fmla="*/ 4438467 h 5144650"/>
              <a:gd name="connsiteX86" fmla="*/ 2204194 w 2621065"/>
              <a:gd name="connsiteY86" fmla="*/ 4542946 h 5144650"/>
              <a:gd name="connsiteX87" fmla="*/ 2237258 w 2621065"/>
              <a:gd name="connsiteY87" fmla="*/ 4638702 h 5144650"/>
              <a:gd name="connsiteX88" fmla="*/ 2349851 w 2621065"/>
              <a:gd name="connsiteY88" fmla="*/ 4719544 h 5144650"/>
              <a:gd name="connsiteX89" fmla="*/ 2466665 w 2621065"/>
              <a:gd name="connsiteY89" fmla="*/ 4853969 h 5144650"/>
              <a:gd name="connsiteX90" fmla="*/ 2469772 w 2621065"/>
              <a:gd name="connsiteY90" fmla="*/ 4906386 h 5144650"/>
              <a:gd name="connsiteX91" fmla="*/ 2485381 w 2621065"/>
              <a:gd name="connsiteY91" fmla="*/ 4916393 h 5144650"/>
              <a:gd name="connsiteX92" fmla="*/ 2494775 w 2621065"/>
              <a:gd name="connsiteY92" fmla="*/ 4928363 h 5144650"/>
              <a:gd name="connsiteX93" fmla="*/ 2503199 w 2621065"/>
              <a:gd name="connsiteY93" fmla="*/ 4925898 h 5144650"/>
              <a:gd name="connsiteX94" fmla="*/ 2517652 w 2621065"/>
              <a:gd name="connsiteY94" fmla="*/ 4937733 h 5144650"/>
              <a:gd name="connsiteX95" fmla="*/ 2527697 w 2621065"/>
              <a:gd name="connsiteY95" fmla="*/ 4958461 h 5144650"/>
              <a:gd name="connsiteX96" fmla="*/ 2567995 w 2621065"/>
              <a:gd name="connsiteY96" fmla="*/ 5062892 h 5144650"/>
              <a:gd name="connsiteX97" fmla="*/ 2596347 w 2621065"/>
              <a:gd name="connsiteY97" fmla="*/ 5121988 h 5144650"/>
              <a:gd name="connsiteX98" fmla="*/ 2613775 w 2621065"/>
              <a:gd name="connsiteY98" fmla="*/ 5139128 h 5144650"/>
              <a:gd name="connsiteX99" fmla="*/ 2621065 w 2621065"/>
              <a:gd name="connsiteY99" fmla="*/ 5144650 h 5144650"/>
              <a:gd name="connsiteX100" fmla="*/ 0 w 2621065"/>
              <a:gd name="connsiteY100" fmla="*/ 5144650 h 5144650"/>
              <a:gd name="connsiteX101" fmla="*/ 0 w 2621065"/>
              <a:gd name="connsiteY101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57078 w 2621065"/>
              <a:gd name="connsiteY78" fmla="*/ 3885992 h 5144650"/>
              <a:gd name="connsiteX79" fmla="*/ 1923433 w 2621065"/>
              <a:gd name="connsiteY79" fmla="*/ 3982033 h 5144650"/>
              <a:gd name="connsiteX80" fmla="*/ 1980841 w 2621065"/>
              <a:gd name="connsiteY80" fmla="*/ 4057389 h 5144650"/>
              <a:gd name="connsiteX81" fmla="*/ 2024665 w 2621065"/>
              <a:gd name="connsiteY81" fmla="*/ 4118801 h 5144650"/>
              <a:gd name="connsiteX82" fmla="*/ 2072486 w 2621065"/>
              <a:gd name="connsiteY82" fmla="*/ 4180983 h 5144650"/>
              <a:gd name="connsiteX83" fmla="*/ 2102842 w 2621065"/>
              <a:gd name="connsiteY83" fmla="*/ 4242051 h 5144650"/>
              <a:gd name="connsiteX84" fmla="*/ 2090319 w 2621065"/>
              <a:gd name="connsiteY84" fmla="*/ 4351530 h 5144650"/>
              <a:gd name="connsiteX85" fmla="*/ 2109385 w 2621065"/>
              <a:gd name="connsiteY85" fmla="*/ 4438467 h 5144650"/>
              <a:gd name="connsiteX86" fmla="*/ 2204194 w 2621065"/>
              <a:gd name="connsiteY86" fmla="*/ 4542946 h 5144650"/>
              <a:gd name="connsiteX87" fmla="*/ 2296014 w 2621065"/>
              <a:gd name="connsiteY87" fmla="*/ 4609323 h 5144650"/>
              <a:gd name="connsiteX88" fmla="*/ 2349851 w 2621065"/>
              <a:gd name="connsiteY88" fmla="*/ 4719544 h 5144650"/>
              <a:gd name="connsiteX89" fmla="*/ 2466665 w 2621065"/>
              <a:gd name="connsiteY89" fmla="*/ 4853969 h 5144650"/>
              <a:gd name="connsiteX90" fmla="*/ 2469772 w 2621065"/>
              <a:gd name="connsiteY90" fmla="*/ 4906386 h 5144650"/>
              <a:gd name="connsiteX91" fmla="*/ 2485381 w 2621065"/>
              <a:gd name="connsiteY91" fmla="*/ 4916393 h 5144650"/>
              <a:gd name="connsiteX92" fmla="*/ 2494775 w 2621065"/>
              <a:gd name="connsiteY92" fmla="*/ 4928363 h 5144650"/>
              <a:gd name="connsiteX93" fmla="*/ 2503199 w 2621065"/>
              <a:gd name="connsiteY93" fmla="*/ 4925898 h 5144650"/>
              <a:gd name="connsiteX94" fmla="*/ 2517652 w 2621065"/>
              <a:gd name="connsiteY94" fmla="*/ 4937733 h 5144650"/>
              <a:gd name="connsiteX95" fmla="*/ 2527697 w 2621065"/>
              <a:gd name="connsiteY95" fmla="*/ 4958461 h 5144650"/>
              <a:gd name="connsiteX96" fmla="*/ 2567995 w 2621065"/>
              <a:gd name="connsiteY96" fmla="*/ 5062892 h 5144650"/>
              <a:gd name="connsiteX97" fmla="*/ 2596347 w 2621065"/>
              <a:gd name="connsiteY97" fmla="*/ 5121988 h 5144650"/>
              <a:gd name="connsiteX98" fmla="*/ 2613775 w 2621065"/>
              <a:gd name="connsiteY98" fmla="*/ 5139128 h 5144650"/>
              <a:gd name="connsiteX99" fmla="*/ 2621065 w 2621065"/>
              <a:gd name="connsiteY99" fmla="*/ 5144650 h 5144650"/>
              <a:gd name="connsiteX100" fmla="*/ 0 w 2621065"/>
              <a:gd name="connsiteY100" fmla="*/ 5144650 h 5144650"/>
              <a:gd name="connsiteX101" fmla="*/ 0 w 2621065"/>
              <a:gd name="connsiteY101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57078 w 2621065"/>
              <a:gd name="connsiteY78" fmla="*/ 3885992 h 5144650"/>
              <a:gd name="connsiteX79" fmla="*/ 1923433 w 2621065"/>
              <a:gd name="connsiteY79" fmla="*/ 3982033 h 5144650"/>
              <a:gd name="connsiteX80" fmla="*/ 1980841 w 2621065"/>
              <a:gd name="connsiteY80" fmla="*/ 4057389 h 5144650"/>
              <a:gd name="connsiteX81" fmla="*/ 2024665 w 2621065"/>
              <a:gd name="connsiteY81" fmla="*/ 4118801 h 5144650"/>
              <a:gd name="connsiteX82" fmla="*/ 2072486 w 2621065"/>
              <a:gd name="connsiteY82" fmla="*/ 4180983 h 5144650"/>
              <a:gd name="connsiteX83" fmla="*/ 2102842 w 2621065"/>
              <a:gd name="connsiteY83" fmla="*/ 4242051 h 5144650"/>
              <a:gd name="connsiteX84" fmla="*/ 2090319 w 2621065"/>
              <a:gd name="connsiteY84" fmla="*/ 4351530 h 5144650"/>
              <a:gd name="connsiteX85" fmla="*/ 2197520 w 2621065"/>
              <a:gd name="connsiteY85" fmla="*/ 4467846 h 5144650"/>
              <a:gd name="connsiteX86" fmla="*/ 2204194 w 2621065"/>
              <a:gd name="connsiteY86" fmla="*/ 4542946 h 5144650"/>
              <a:gd name="connsiteX87" fmla="*/ 2296014 w 2621065"/>
              <a:gd name="connsiteY87" fmla="*/ 4609323 h 5144650"/>
              <a:gd name="connsiteX88" fmla="*/ 2349851 w 2621065"/>
              <a:gd name="connsiteY88" fmla="*/ 4719544 h 5144650"/>
              <a:gd name="connsiteX89" fmla="*/ 2466665 w 2621065"/>
              <a:gd name="connsiteY89" fmla="*/ 4853969 h 5144650"/>
              <a:gd name="connsiteX90" fmla="*/ 2469772 w 2621065"/>
              <a:gd name="connsiteY90" fmla="*/ 4906386 h 5144650"/>
              <a:gd name="connsiteX91" fmla="*/ 2485381 w 2621065"/>
              <a:gd name="connsiteY91" fmla="*/ 4916393 h 5144650"/>
              <a:gd name="connsiteX92" fmla="*/ 2494775 w 2621065"/>
              <a:gd name="connsiteY92" fmla="*/ 4928363 h 5144650"/>
              <a:gd name="connsiteX93" fmla="*/ 2503199 w 2621065"/>
              <a:gd name="connsiteY93" fmla="*/ 4925898 h 5144650"/>
              <a:gd name="connsiteX94" fmla="*/ 2517652 w 2621065"/>
              <a:gd name="connsiteY94" fmla="*/ 4937733 h 5144650"/>
              <a:gd name="connsiteX95" fmla="*/ 2527697 w 2621065"/>
              <a:gd name="connsiteY95" fmla="*/ 4958461 h 5144650"/>
              <a:gd name="connsiteX96" fmla="*/ 2567995 w 2621065"/>
              <a:gd name="connsiteY96" fmla="*/ 5062892 h 5144650"/>
              <a:gd name="connsiteX97" fmla="*/ 2596347 w 2621065"/>
              <a:gd name="connsiteY97" fmla="*/ 5121988 h 5144650"/>
              <a:gd name="connsiteX98" fmla="*/ 2613775 w 2621065"/>
              <a:gd name="connsiteY98" fmla="*/ 5139128 h 5144650"/>
              <a:gd name="connsiteX99" fmla="*/ 2621065 w 2621065"/>
              <a:gd name="connsiteY99" fmla="*/ 5144650 h 5144650"/>
              <a:gd name="connsiteX100" fmla="*/ 0 w 2621065"/>
              <a:gd name="connsiteY100" fmla="*/ 5144650 h 5144650"/>
              <a:gd name="connsiteX101" fmla="*/ 0 w 2621065"/>
              <a:gd name="connsiteY101" fmla="*/ 0 h 514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621065" h="5144650">
                <a:moveTo>
                  <a:pt x="0" y="0"/>
                </a:moveTo>
                <a:lnTo>
                  <a:pt x="245438" y="268808"/>
                </a:lnTo>
                <a:lnTo>
                  <a:pt x="252687" y="292650"/>
                </a:lnTo>
                <a:lnTo>
                  <a:pt x="270361" y="304212"/>
                </a:lnTo>
                <a:cubicBezTo>
                  <a:pt x="273529" y="310126"/>
                  <a:pt x="273234" y="316860"/>
                  <a:pt x="272327" y="324001"/>
                </a:cubicBezTo>
                <a:cubicBezTo>
                  <a:pt x="272244" y="325072"/>
                  <a:pt x="272160" y="326143"/>
                  <a:pt x="272077" y="327214"/>
                </a:cubicBezTo>
                <a:lnTo>
                  <a:pt x="295110" y="357098"/>
                </a:lnTo>
                <a:lnTo>
                  <a:pt x="296727" y="371749"/>
                </a:lnTo>
                <a:cubicBezTo>
                  <a:pt x="307880" y="397452"/>
                  <a:pt x="336849" y="412373"/>
                  <a:pt x="332716" y="440404"/>
                </a:cubicBezTo>
                <a:cubicBezTo>
                  <a:pt x="334711" y="448819"/>
                  <a:pt x="338212" y="455052"/>
                  <a:pt x="342633" y="459903"/>
                </a:cubicBezTo>
                <a:lnTo>
                  <a:pt x="357304" y="470524"/>
                </a:lnTo>
                <a:lnTo>
                  <a:pt x="366064" y="467634"/>
                </a:lnTo>
                <a:lnTo>
                  <a:pt x="372502" y="477374"/>
                </a:lnTo>
                <a:lnTo>
                  <a:pt x="375501" y="478682"/>
                </a:lnTo>
                <a:cubicBezTo>
                  <a:pt x="383272" y="491970"/>
                  <a:pt x="403866" y="531500"/>
                  <a:pt x="419128" y="557106"/>
                </a:cubicBezTo>
                <a:cubicBezTo>
                  <a:pt x="439248" y="581985"/>
                  <a:pt x="451401" y="588102"/>
                  <a:pt x="467073" y="632313"/>
                </a:cubicBezTo>
                <a:cubicBezTo>
                  <a:pt x="479664" y="694967"/>
                  <a:pt x="495907" y="682399"/>
                  <a:pt x="490229" y="751490"/>
                </a:cubicBezTo>
                <a:cubicBezTo>
                  <a:pt x="499208" y="732249"/>
                  <a:pt x="513168" y="781653"/>
                  <a:pt x="516935" y="799823"/>
                </a:cubicBezTo>
                <a:cubicBezTo>
                  <a:pt x="520991" y="859493"/>
                  <a:pt x="569045" y="820005"/>
                  <a:pt x="542847" y="848761"/>
                </a:cubicBezTo>
                <a:cubicBezTo>
                  <a:pt x="562656" y="881830"/>
                  <a:pt x="526272" y="969168"/>
                  <a:pt x="572074" y="958725"/>
                </a:cubicBezTo>
                <a:cubicBezTo>
                  <a:pt x="597644" y="999777"/>
                  <a:pt x="577323" y="1011573"/>
                  <a:pt x="620598" y="1033391"/>
                </a:cubicBezTo>
                <a:cubicBezTo>
                  <a:pt x="630696" y="1059064"/>
                  <a:pt x="633259" y="1106766"/>
                  <a:pt x="632660" y="1112764"/>
                </a:cubicBezTo>
                <a:lnTo>
                  <a:pt x="634562" y="1113550"/>
                </a:lnTo>
                <a:cubicBezTo>
                  <a:pt x="640098" y="1119137"/>
                  <a:pt x="641169" y="1124274"/>
                  <a:pt x="640269" y="1129199"/>
                </a:cubicBezTo>
                <a:lnTo>
                  <a:pt x="637728" y="1135143"/>
                </a:lnTo>
                <a:lnTo>
                  <a:pt x="687640" y="1174841"/>
                </a:lnTo>
                <a:lnTo>
                  <a:pt x="724323" y="1244103"/>
                </a:lnTo>
                <a:cubicBezTo>
                  <a:pt x="726461" y="1255968"/>
                  <a:pt x="729249" y="1267984"/>
                  <a:pt x="732765" y="1279809"/>
                </a:cubicBezTo>
                <a:lnTo>
                  <a:pt x="735243" y="1286495"/>
                </a:lnTo>
                <a:lnTo>
                  <a:pt x="735618" y="1286424"/>
                </a:lnTo>
                <a:cubicBezTo>
                  <a:pt x="736846" y="1287437"/>
                  <a:pt x="737921" y="1289470"/>
                  <a:pt x="738875" y="1293066"/>
                </a:cubicBezTo>
                <a:lnTo>
                  <a:pt x="739767" y="1298687"/>
                </a:lnTo>
                <a:lnTo>
                  <a:pt x="744578" y="1311657"/>
                </a:lnTo>
                <a:lnTo>
                  <a:pt x="748379" y="1314753"/>
                </a:lnTo>
                <a:lnTo>
                  <a:pt x="752978" y="1314010"/>
                </a:lnTo>
                <a:lnTo>
                  <a:pt x="752978" y="1315472"/>
                </a:lnTo>
                <a:cubicBezTo>
                  <a:pt x="749424" y="1328629"/>
                  <a:pt x="740370" y="1337267"/>
                  <a:pt x="772880" y="1332740"/>
                </a:cubicBezTo>
                <a:cubicBezTo>
                  <a:pt x="769449" y="1360171"/>
                  <a:pt x="788120" y="1354435"/>
                  <a:pt x="805255" y="1379426"/>
                </a:cubicBezTo>
                <a:cubicBezTo>
                  <a:pt x="820018" y="1405268"/>
                  <a:pt x="847469" y="1452732"/>
                  <a:pt x="861455" y="1487793"/>
                </a:cubicBezTo>
                <a:cubicBezTo>
                  <a:pt x="860472" y="1529583"/>
                  <a:pt x="873198" y="1558240"/>
                  <a:pt x="889172" y="1589794"/>
                </a:cubicBezTo>
                <a:cubicBezTo>
                  <a:pt x="901837" y="1624879"/>
                  <a:pt x="918553" y="1656375"/>
                  <a:pt x="937443" y="1698307"/>
                </a:cubicBezTo>
                <a:lnTo>
                  <a:pt x="974458" y="1768464"/>
                </a:lnTo>
                <a:lnTo>
                  <a:pt x="1013480" y="1853903"/>
                </a:lnTo>
                <a:lnTo>
                  <a:pt x="1031382" y="1948177"/>
                </a:lnTo>
                <a:cubicBezTo>
                  <a:pt x="1065794" y="1983780"/>
                  <a:pt x="1017975" y="2014601"/>
                  <a:pt x="1031611" y="2064126"/>
                </a:cubicBezTo>
                <a:cubicBezTo>
                  <a:pt x="1011441" y="2152960"/>
                  <a:pt x="1051780" y="2170768"/>
                  <a:pt x="1043751" y="2210534"/>
                </a:cubicBezTo>
                <a:cubicBezTo>
                  <a:pt x="1047718" y="2261633"/>
                  <a:pt x="1043420" y="2260757"/>
                  <a:pt x="1055412" y="2309009"/>
                </a:cubicBezTo>
                <a:cubicBezTo>
                  <a:pt x="1065957" y="2376047"/>
                  <a:pt x="1080662" y="2371020"/>
                  <a:pt x="1077288" y="2438335"/>
                </a:cubicBezTo>
                <a:cubicBezTo>
                  <a:pt x="1117396" y="2455794"/>
                  <a:pt x="1082533" y="2452352"/>
                  <a:pt x="1095035" y="2483804"/>
                </a:cubicBezTo>
                <a:cubicBezTo>
                  <a:pt x="1061853" y="2488858"/>
                  <a:pt x="1120109" y="2517457"/>
                  <a:pt x="1084874" y="2535656"/>
                </a:cubicBezTo>
                <a:cubicBezTo>
                  <a:pt x="1088269" y="2540805"/>
                  <a:pt x="1092665" y="2545220"/>
                  <a:pt x="1097340" y="2549509"/>
                </a:cubicBezTo>
                <a:lnTo>
                  <a:pt x="1099771" y="2551770"/>
                </a:lnTo>
                <a:lnTo>
                  <a:pt x="1103350" y="2563634"/>
                </a:lnTo>
                <a:lnTo>
                  <a:pt x="1112049" y="2563454"/>
                </a:lnTo>
                <a:lnTo>
                  <a:pt x="1127385" y="2601609"/>
                </a:lnTo>
                <a:cubicBezTo>
                  <a:pt x="1113460" y="2637696"/>
                  <a:pt x="1158915" y="2668604"/>
                  <a:pt x="1139861" y="2713894"/>
                </a:cubicBezTo>
                <a:cubicBezTo>
                  <a:pt x="1135736" y="2729724"/>
                  <a:pt x="1140589" y="2773668"/>
                  <a:pt x="1152243" y="2778897"/>
                </a:cubicBezTo>
                <a:cubicBezTo>
                  <a:pt x="1155466" y="2787425"/>
                  <a:pt x="1152635" y="2799266"/>
                  <a:pt x="1164665" y="2800172"/>
                </a:cubicBezTo>
                <a:cubicBezTo>
                  <a:pt x="1179331" y="2803170"/>
                  <a:pt x="1160739" y="2841509"/>
                  <a:pt x="1176824" y="2832181"/>
                </a:cubicBezTo>
                <a:cubicBezTo>
                  <a:pt x="1164161" y="2859250"/>
                  <a:pt x="1195203" y="2868939"/>
                  <a:pt x="1204261" y="2886025"/>
                </a:cubicBezTo>
                <a:cubicBezTo>
                  <a:pt x="1217507" y="2920528"/>
                  <a:pt x="1243211" y="2992435"/>
                  <a:pt x="1256301" y="3039204"/>
                </a:cubicBezTo>
                <a:cubicBezTo>
                  <a:pt x="1264978" y="3073150"/>
                  <a:pt x="1260044" y="3127834"/>
                  <a:pt x="1282793" y="3166645"/>
                </a:cubicBezTo>
                <a:cubicBezTo>
                  <a:pt x="1304595" y="3193363"/>
                  <a:pt x="1317394" y="3226316"/>
                  <a:pt x="1353529" y="3266459"/>
                </a:cubicBezTo>
                <a:cubicBezTo>
                  <a:pt x="1399246" y="3301093"/>
                  <a:pt x="1431707" y="3283631"/>
                  <a:pt x="1443501" y="3351404"/>
                </a:cubicBezTo>
                <a:cubicBezTo>
                  <a:pt x="1476611" y="3383947"/>
                  <a:pt x="1480437" y="3422250"/>
                  <a:pt x="1502378" y="3451792"/>
                </a:cubicBezTo>
                <a:cubicBezTo>
                  <a:pt x="1529852" y="3487829"/>
                  <a:pt x="1579951" y="3532847"/>
                  <a:pt x="1608347" y="3567627"/>
                </a:cubicBezTo>
                <a:cubicBezTo>
                  <a:pt x="1624615" y="3589596"/>
                  <a:pt x="1671830" y="3654562"/>
                  <a:pt x="1672750" y="3660473"/>
                </a:cubicBezTo>
                <a:lnTo>
                  <a:pt x="1674801" y="3660727"/>
                </a:lnTo>
                <a:cubicBezTo>
                  <a:pt x="1681591" y="3664628"/>
                  <a:pt x="1683921" y="3669274"/>
                  <a:pt x="1684280" y="3674236"/>
                </a:cubicBezTo>
                <a:lnTo>
                  <a:pt x="1683297" y="3680606"/>
                </a:lnTo>
                <a:lnTo>
                  <a:pt x="1688840" y="3690943"/>
                </a:lnTo>
                <a:lnTo>
                  <a:pt x="1697179" y="3714191"/>
                </a:lnTo>
                <a:cubicBezTo>
                  <a:pt x="1717721" y="3731428"/>
                  <a:pt x="1792260" y="3780041"/>
                  <a:pt x="1812095" y="3794363"/>
                </a:cubicBezTo>
                <a:lnTo>
                  <a:pt x="1816185" y="3800123"/>
                </a:lnTo>
                <a:lnTo>
                  <a:pt x="1816532" y="3799958"/>
                </a:lnTo>
                <a:cubicBezTo>
                  <a:pt x="1817981" y="3800606"/>
                  <a:pt x="1819537" y="3802274"/>
                  <a:pt x="1821367" y="3805472"/>
                </a:cubicBezTo>
                <a:lnTo>
                  <a:pt x="1823645" y="3810629"/>
                </a:lnTo>
                <a:lnTo>
                  <a:pt x="1831583" y="3821804"/>
                </a:lnTo>
                <a:lnTo>
                  <a:pt x="1857078" y="3885992"/>
                </a:lnTo>
                <a:cubicBezTo>
                  <a:pt x="1870925" y="3912689"/>
                  <a:pt x="1904030" y="3944898"/>
                  <a:pt x="1923433" y="3982033"/>
                </a:cubicBezTo>
                <a:cubicBezTo>
                  <a:pt x="1932954" y="4022380"/>
                  <a:pt x="1957377" y="4031327"/>
                  <a:pt x="1980841" y="4057389"/>
                </a:cubicBezTo>
                <a:cubicBezTo>
                  <a:pt x="1978839" y="4101894"/>
                  <a:pt x="2006008" y="4111963"/>
                  <a:pt x="2024665" y="4118801"/>
                </a:cubicBezTo>
                <a:lnTo>
                  <a:pt x="2072486" y="4180983"/>
                </a:lnTo>
                <a:lnTo>
                  <a:pt x="2102842" y="4242051"/>
                </a:lnTo>
                <a:lnTo>
                  <a:pt x="2090319" y="4351530"/>
                </a:lnTo>
                <a:cubicBezTo>
                  <a:pt x="2089688" y="4357705"/>
                  <a:pt x="2200335" y="4461482"/>
                  <a:pt x="2197520" y="4467846"/>
                </a:cubicBezTo>
                <a:cubicBezTo>
                  <a:pt x="2239949" y="4492943"/>
                  <a:pt x="2178502" y="4499026"/>
                  <a:pt x="2204194" y="4542946"/>
                </a:cubicBezTo>
                <a:cubicBezTo>
                  <a:pt x="2219385" y="4595904"/>
                  <a:pt x="2280978" y="4565135"/>
                  <a:pt x="2296014" y="4609323"/>
                </a:cubicBezTo>
                <a:cubicBezTo>
                  <a:pt x="2334979" y="4654669"/>
                  <a:pt x="2311617" y="4683666"/>
                  <a:pt x="2349851" y="4719544"/>
                </a:cubicBezTo>
                <a:cubicBezTo>
                  <a:pt x="2393277" y="4725733"/>
                  <a:pt x="2446606" y="4827088"/>
                  <a:pt x="2466665" y="4853969"/>
                </a:cubicBezTo>
                <a:cubicBezTo>
                  <a:pt x="2435625" y="4867556"/>
                  <a:pt x="2499515" y="4879650"/>
                  <a:pt x="2469772" y="4906386"/>
                </a:cubicBezTo>
                <a:cubicBezTo>
                  <a:pt x="2474368" y="4910433"/>
                  <a:pt x="2479754" y="4913508"/>
                  <a:pt x="2485381" y="4916393"/>
                </a:cubicBezTo>
                <a:lnTo>
                  <a:pt x="2494775" y="4928363"/>
                </a:lnTo>
                <a:lnTo>
                  <a:pt x="2503199" y="4925898"/>
                </a:lnTo>
                <a:lnTo>
                  <a:pt x="2517652" y="4937733"/>
                </a:lnTo>
                <a:cubicBezTo>
                  <a:pt x="2522042" y="4943002"/>
                  <a:pt x="2525578" y="4949649"/>
                  <a:pt x="2527697" y="4958461"/>
                </a:cubicBezTo>
                <a:cubicBezTo>
                  <a:pt x="2523186" y="4996747"/>
                  <a:pt x="2575192" y="5014427"/>
                  <a:pt x="2567995" y="5062892"/>
                </a:cubicBezTo>
                <a:cubicBezTo>
                  <a:pt x="2567947" y="5079163"/>
                  <a:pt x="2583689" y="5120039"/>
                  <a:pt x="2596347" y="5121988"/>
                </a:cubicBezTo>
                <a:cubicBezTo>
                  <a:pt x="2601622" y="5129320"/>
                  <a:pt x="2601836" y="5141425"/>
                  <a:pt x="2613775" y="5139128"/>
                </a:cubicBezTo>
                <a:lnTo>
                  <a:pt x="2621065" y="5144650"/>
                </a:lnTo>
                <a:lnTo>
                  <a:pt x="0" y="5144650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F4DFDE3-9E0A-53D9-5A63-BF1D96DFCC7D}"/>
              </a:ext>
            </a:extLst>
          </p:cNvPr>
          <p:cNvSpPr txBox="1"/>
          <p:nvPr/>
        </p:nvSpPr>
        <p:spPr>
          <a:xfrm>
            <a:off x="0" y="6568610"/>
            <a:ext cx="4561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/>
              <a:t>https://en.m.wikipedia.org/wiki/File:Parkinson_disease_symtpoms.png</a:t>
            </a:r>
          </a:p>
        </p:txBody>
      </p:sp>
    </p:spTree>
    <p:extLst>
      <p:ext uri="{BB962C8B-B14F-4D97-AF65-F5344CB8AC3E}">
        <p14:creationId xmlns:p14="http://schemas.microsoft.com/office/powerpoint/2010/main" val="3422047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3EFA6C3-82DC-4131-9929-2523E6FD0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D55890A-7FFD-8A65-21D7-3BE60EE28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312" y="498497"/>
            <a:ext cx="10417313" cy="1216024"/>
          </a:xfrm>
        </p:spPr>
        <p:txBody>
          <a:bodyPr>
            <a:normAutofit/>
          </a:bodyPr>
          <a:lstStyle/>
          <a:p>
            <a:r>
              <a:rPr lang="pl-PL" i="0" dirty="0" err="1">
                <a:effectLst/>
                <a:latin typeface="Bembo" panose="02020502050201020203" pitchFamily="18" charset="0"/>
              </a:rPr>
              <a:t>Treatments</a:t>
            </a:r>
            <a:r>
              <a:rPr lang="pl-PL" i="0" dirty="0">
                <a:effectLst/>
                <a:latin typeface="Bembo" panose="02020502050201020203" pitchFamily="18" charset="0"/>
              </a:rPr>
              <a:t> for </a:t>
            </a:r>
            <a:r>
              <a:rPr lang="pl-PL" i="0" dirty="0" err="1">
                <a:effectLst/>
                <a:latin typeface="Bembo" panose="02020502050201020203" pitchFamily="18" charset="0"/>
              </a:rPr>
              <a:t>Parkinson’s</a:t>
            </a:r>
            <a:r>
              <a:rPr lang="pl-PL" i="0" dirty="0">
                <a:effectLst/>
                <a:latin typeface="Bembo" panose="02020502050201020203" pitchFamily="18" charset="0"/>
              </a:rPr>
              <a:t> </a:t>
            </a:r>
            <a:r>
              <a:rPr lang="pl-PL" i="0" dirty="0" err="1">
                <a:effectLst/>
                <a:latin typeface="Bembo" panose="02020502050201020203" pitchFamily="18" charset="0"/>
              </a:rPr>
              <a:t>disease</a:t>
            </a:r>
            <a:endParaRPr lang="pl-PL" i="0" dirty="0">
              <a:effectLst/>
              <a:latin typeface="Bembo" panose="02020502050201020203" pitchFamily="18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EC9469E-14CA-4358-BABC-CBF836A61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69680" cy="767978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Medycyna">
            <a:extLst>
              <a:ext uri="{FF2B5EF4-FFF2-40B4-BE49-F238E27FC236}">
                <a16:creationId xmlns:a16="http://schemas.microsoft.com/office/drawing/2014/main" id="{ACAFA2F7-9890-63E0-7090-8D99B9B4A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5431" y="2619334"/>
            <a:ext cx="2120512" cy="2120512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9CB0AB-8B70-E321-D798-C2B1C76F5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71" y="2055790"/>
            <a:ext cx="6302425" cy="446094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b="1" dirty="0" err="1"/>
              <a:t>Pharmacological</a:t>
            </a:r>
            <a:r>
              <a:rPr lang="pl-PL" b="1" dirty="0"/>
              <a:t> Management: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i="1" dirty="0" err="1"/>
              <a:t>Neuroprotective</a:t>
            </a:r>
            <a:r>
              <a:rPr lang="pl-PL" i="1" dirty="0"/>
              <a:t> </a:t>
            </a:r>
            <a:r>
              <a:rPr lang="pl-PL" i="1" dirty="0" err="1"/>
              <a:t>therapy</a:t>
            </a:r>
            <a:endParaRPr lang="pl-PL" i="1" dirty="0"/>
          </a:p>
          <a:p>
            <a:pPr>
              <a:lnSpc>
                <a:spcPct val="90000"/>
              </a:lnSpc>
            </a:pPr>
            <a:r>
              <a:rPr lang="pl-PL" dirty="0" err="1"/>
              <a:t>Monoamine</a:t>
            </a:r>
            <a:r>
              <a:rPr lang="pl-PL" dirty="0"/>
              <a:t> </a:t>
            </a:r>
            <a:r>
              <a:rPr lang="pl-PL" dirty="0" err="1"/>
              <a:t>Oxidase</a:t>
            </a:r>
            <a:r>
              <a:rPr lang="pl-PL" dirty="0"/>
              <a:t> </a:t>
            </a:r>
            <a:r>
              <a:rPr lang="pl-PL" dirty="0" err="1"/>
              <a:t>Inhibitors</a:t>
            </a:r>
            <a:endParaRPr lang="pl-PL" dirty="0"/>
          </a:p>
          <a:p>
            <a:pPr marL="0" indent="0">
              <a:lnSpc>
                <a:spcPct val="90000"/>
              </a:lnSpc>
              <a:buNone/>
            </a:pPr>
            <a:endParaRPr lang="pl-PL" dirty="0"/>
          </a:p>
          <a:p>
            <a:pPr marL="0" indent="0">
              <a:lnSpc>
                <a:spcPct val="90000"/>
              </a:lnSpc>
              <a:buNone/>
            </a:pPr>
            <a:r>
              <a:rPr lang="pl-PL" i="1" dirty="0" err="1"/>
              <a:t>Symptomatic</a:t>
            </a:r>
            <a:r>
              <a:rPr lang="pl-PL" i="1" dirty="0"/>
              <a:t> </a:t>
            </a:r>
            <a:r>
              <a:rPr lang="pl-PL" i="1" dirty="0" err="1"/>
              <a:t>Therapy</a:t>
            </a:r>
            <a:endParaRPr lang="pl-PL" i="1" dirty="0"/>
          </a:p>
          <a:p>
            <a:pPr>
              <a:lnSpc>
                <a:spcPct val="90000"/>
              </a:lnSpc>
            </a:pPr>
            <a:r>
              <a:rPr lang="pl-PL" dirty="0" err="1"/>
              <a:t>Levodopa</a:t>
            </a:r>
            <a:r>
              <a:rPr lang="pl-PL" dirty="0"/>
              <a:t> (L-</a:t>
            </a:r>
            <a:r>
              <a:rPr lang="pl-PL" dirty="0" err="1"/>
              <a:t>dopa</a:t>
            </a:r>
            <a:r>
              <a:rPr lang="pl-PL" dirty="0"/>
              <a:t>) </a:t>
            </a:r>
            <a:r>
              <a:rPr lang="pl-PL" dirty="0" err="1"/>
              <a:t>is</a:t>
            </a:r>
            <a:r>
              <a:rPr lang="pl-PL" dirty="0"/>
              <a:t> the </a:t>
            </a:r>
            <a:r>
              <a:rPr lang="pl-PL" dirty="0" err="1"/>
              <a:t>mainstay</a:t>
            </a:r>
            <a:r>
              <a:rPr lang="pl-PL" dirty="0"/>
              <a:t> of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dirty="0" err="1"/>
              <a:t>symptomatic</a:t>
            </a:r>
            <a:r>
              <a:rPr lang="pl-PL" dirty="0"/>
              <a:t> </a:t>
            </a:r>
            <a:r>
              <a:rPr lang="pl-PL" dirty="0" err="1"/>
              <a:t>treatment</a:t>
            </a:r>
            <a:r>
              <a:rPr lang="pl-PL" dirty="0"/>
              <a:t> for PD.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dirty="0" err="1"/>
              <a:t>Dopamine</a:t>
            </a:r>
            <a:r>
              <a:rPr lang="pl-PL" dirty="0"/>
              <a:t> </a:t>
            </a:r>
            <a:r>
              <a:rPr lang="pl-PL" dirty="0" err="1"/>
              <a:t>Agonists</a:t>
            </a:r>
            <a:endParaRPr lang="pl-PL" dirty="0"/>
          </a:p>
          <a:p>
            <a:pPr marL="0" indent="0">
              <a:lnSpc>
                <a:spcPct val="90000"/>
              </a:lnSpc>
              <a:buNone/>
            </a:pPr>
            <a:r>
              <a:rPr lang="pl-PL" dirty="0" err="1"/>
              <a:t>Anticholinergic</a:t>
            </a:r>
            <a:r>
              <a:rPr lang="pl-PL" dirty="0"/>
              <a:t> </a:t>
            </a:r>
            <a:r>
              <a:rPr lang="pl-PL" dirty="0" err="1"/>
              <a:t>Agents</a:t>
            </a:r>
            <a:endParaRPr lang="pl-PL" dirty="0"/>
          </a:p>
          <a:p>
            <a:pPr marL="0" indent="0">
              <a:lnSpc>
                <a:spcPct val="90000"/>
              </a:lnSpc>
              <a:buNone/>
            </a:pPr>
            <a:endParaRPr lang="pl-PL" dirty="0"/>
          </a:p>
          <a:p>
            <a:pPr marL="0" indent="0">
              <a:lnSpc>
                <a:spcPct val="90000"/>
              </a:lnSpc>
              <a:buNone/>
            </a:pPr>
            <a:r>
              <a:rPr lang="pl-PL" i="1" dirty="0" err="1"/>
              <a:t>Nutritional</a:t>
            </a:r>
            <a:r>
              <a:rPr lang="pl-PL" i="1" dirty="0"/>
              <a:t> Management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dirty="0"/>
              <a:t>A high-protein diet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block</a:t>
            </a:r>
            <a:r>
              <a:rPr lang="pl-PL" dirty="0"/>
              <a:t> the </a:t>
            </a:r>
            <a:r>
              <a:rPr lang="pl-PL" dirty="0" err="1"/>
              <a:t>effectiveness</a:t>
            </a:r>
            <a:r>
              <a:rPr lang="pl-PL" dirty="0"/>
              <a:t> of L-</a:t>
            </a:r>
            <a:r>
              <a:rPr lang="pl-PL" dirty="0" err="1"/>
              <a:t>dopa</a:t>
            </a:r>
            <a:r>
              <a:rPr lang="pl-PL" dirty="0"/>
              <a:t>. </a:t>
            </a:r>
            <a:r>
              <a:rPr lang="pl-PL" dirty="0" err="1"/>
              <a:t>Thus</a:t>
            </a:r>
            <a:r>
              <a:rPr lang="pl-PL" dirty="0"/>
              <a:t> the </a:t>
            </a:r>
            <a:r>
              <a:rPr lang="pl-PL" dirty="0" err="1"/>
              <a:t>patients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advised</a:t>
            </a:r>
            <a:r>
              <a:rPr lang="pl-PL" dirty="0"/>
              <a:t> high- </a:t>
            </a:r>
            <a:r>
              <a:rPr lang="pl-PL" dirty="0" err="1"/>
              <a:t>calorie</a:t>
            </a:r>
            <a:r>
              <a:rPr lang="pl-PL" dirty="0"/>
              <a:t>, </a:t>
            </a:r>
            <a:r>
              <a:rPr lang="pl-PL" dirty="0" err="1"/>
              <a:t>low</a:t>
            </a:r>
            <a:r>
              <a:rPr lang="pl-PL" dirty="0"/>
              <a:t>-protein diet.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48EB4C9-ACAF-4CCA-BA6E-93144319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5753" y="6027658"/>
            <a:ext cx="7906247" cy="830343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375773 w 6884912"/>
              <a:gd name="connsiteY91" fmla="*/ 199913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141123 w 6884912"/>
              <a:gd name="connsiteY100" fmla="*/ 159923 h 1161397"/>
              <a:gd name="connsiteX101" fmla="*/ 6290640 w 6884912"/>
              <a:gd name="connsiteY101" fmla="*/ 167441 h 1161397"/>
              <a:gd name="connsiteX102" fmla="*/ 6322806 w 6884912"/>
              <a:gd name="connsiteY102" fmla="*/ 213293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375773 w 6884912"/>
              <a:gd name="connsiteY90" fmla="*/ 199913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141123 w 6884912"/>
              <a:gd name="connsiteY99" fmla="*/ 159923 h 1161397"/>
              <a:gd name="connsiteX100" fmla="*/ 6290640 w 6884912"/>
              <a:gd name="connsiteY100" fmla="*/ 167441 h 1161397"/>
              <a:gd name="connsiteX101" fmla="*/ 6322806 w 6884912"/>
              <a:gd name="connsiteY101" fmla="*/ 213293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51408 w 6884912"/>
              <a:gd name="connsiteY11" fmla="*/ 984938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26340 w 6884912"/>
              <a:gd name="connsiteY38" fmla="*/ 638496 h 1161397"/>
              <a:gd name="connsiteX39" fmla="*/ 1731986 w 6884912"/>
              <a:gd name="connsiteY39" fmla="*/ 589682 h 1161397"/>
              <a:gd name="connsiteX40" fmla="*/ 1927935 w 6884912"/>
              <a:gd name="connsiteY40" fmla="*/ 628540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830398 w 6884912"/>
              <a:gd name="connsiteY66" fmla="*/ 188383 h 1161397"/>
              <a:gd name="connsiteX67" fmla="*/ 3834360 w 6884912"/>
              <a:gd name="connsiteY67" fmla="*/ 188992 h 1161397"/>
              <a:gd name="connsiteX68" fmla="*/ 3843715 w 6884912"/>
              <a:gd name="connsiteY68" fmla="*/ 188752 h 1161397"/>
              <a:gd name="connsiteX69" fmla="*/ 3842609 w 6884912"/>
              <a:gd name="connsiteY69" fmla="*/ 197386 h 1161397"/>
              <a:gd name="connsiteX70" fmla="*/ 3853961 w 6884912"/>
              <a:gd name="connsiteY70" fmla="*/ 213380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289361 w 6884912"/>
              <a:gd name="connsiteY78" fmla="*/ 196642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375773 w 6884912"/>
              <a:gd name="connsiteY89" fmla="*/ 199913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141123 w 6884912"/>
              <a:gd name="connsiteY98" fmla="*/ 159923 h 1161397"/>
              <a:gd name="connsiteX99" fmla="*/ 6290640 w 6884912"/>
              <a:gd name="connsiteY99" fmla="*/ 167441 h 1161397"/>
              <a:gd name="connsiteX100" fmla="*/ 6322806 w 6884912"/>
              <a:gd name="connsiteY100" fmla="*/ 213293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12111 w 6884912"/>
              <a:gd name="connsiteY7" fmla="*/ 1085599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51408 w 6884912"/>
              <a:gd name="connsiteY10" fmla="*/ 984938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26340 w 6884912"/>
              <a:gd name="connsiteY37" fmla="*/ 638496 h 1161397"/>
              <a:gd name="connsiteX38" fmla="*/ 1731986 w 6884912"/>
              <a:gd name="connsiteY38" fmla="*/ 589682 h 1161397"/>
              <a:gd name="connsiteX39" fmla="*/ 1927935 w 6884912"/>
              <a:gd name="connsiteY39" fmla="*/ 628540 h 1161397"/>
              <a:gd name="connsiteX40" fmla="*/ 2039075 w 6884912"/>
              <a:gd name="connsiteY40" fmla="*/ 599964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830398 w 6884912"/>
              <a:gd name="connsiteY65" fmla="*/ 188383 h 1161397"/>
              <a:gd name="connsiteX66" fmla="*/ 3834360 w 6884912"/>
              <a:gd name="connsiteY66" fmla="*/ 188992 h 1161397"/>
              <a:gd name="connsiteX67" fmla="*/ 3843715 w 6884912"/>
              <a:gd name="connsiteY67" fmla="*/ 188752 h 1161397"/>
              <a:gd name="connsiteX68" fmla="*/ 3842609 w 6884912"/>
              <a:gd name="connsiteY68" fmla="*/ 197386 h 1161397"/>
              <a:gd name="connsiteX69" fmla="*/ 3853961 w 6884912"/>
              <a:gd name="connsiteY69" fmla="*/ 213380 h 1161397"/>
              <a:gd name="connsiteX70" fmla="*/ 3907640 w 6884912"/>
              <a:gd name="connsiteY70" fmla="*/ 207568 h 1161397"/>
              <a:gd name="connsiteX71" fmla="*/ 3910449 w 6884912"/>
              <a:gd name="connsiteY71" fmla="*/ 197808 h 1161397"/>
              <a:gd name="connsiteX72" fmla="*/ 3917197 w 6884912"/>
              <a:gd name="connsiteY72" fmla="*/ 196121 h 1161397"/>
              <a:gd name="connsiteX73" fmla="*/ 3922400 w 6884912"/>
              <a:gd name="connsiteY73" fmla="*/ 205056 h 1161397"/>
              <a:gd name="connsiteX74" fmla="*/ 4013061 w 6884912"/>
              <a:gd name="connsiteY74" fmla="*/ 224874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289361 w 6884912"/>
              <a:gd name="connsiteY77" fmla="*/ 196642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375773 w 6884912"/>
              <a:gd name="connsiteY88" fmla="*/ 199913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141123 w 6884912"/>
              <a:gd name="connsiteY97" fmla="*/ 159923 h 1161397"/>
              <a:gd name="connsiteX98" fmla="*/ 6290640 w 6884912"/>
              <a:gd name="connsiteY98" fmla="*/ 167441 h 1161397"/>
              <a:gd name="connsiteX99" fmla="*/ 6322806 w 6884912"/>
              <a:gd name="connsiteY99" fmla="*/ 213293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67875 w 6884912"/>
              <a:gd name="connsiteY7" fmla="*/ 1051976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213420 w 6884912"/>
              <a:gd name="connsiteY6" fmla="*/ 1056868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26340 w 6884912"/>
              <a:gd name="connsiteY33" fmla="*/ 638496 h 1161397"/>
              <a:gd name="connsiteX34" fmla="*/ 1731986 w 6884912"/>
              <a:gd name="connsiteY34" fmla="*/ 589682 h 1161397"/>
              <a:gd name="connsiteX35" fmla="*/ 1927935 w 6884912"/>
              <a:gd name="connsiteY35" fmla="*/ 628540 h 1161397"/>
              <a:gd name="connsiteX36" fmla="*/ 2039075 w 6884912"/>
              <a:gd name="connsiteY36" fmla="*/ 599964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561265 w 6884912"/>
              <a:gd name="connsiteY45" fmla="*/ 450623 h 1161397"/>
              <a:gd name="connsiteX46" fmla="*/ 2594349 w 6884912"/>
              <a:gd name="connsiteY46" fmla="*/ 443884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830398 w 6884912"/>
              <a:gd name="connsiteY61" fmla="*/ 188383 h 1161397"/>
              <a:gd name="connsiteX62" fmla="*/ 3834360 w 6884912"/>
              <a:gd name="connsiteY62" fmla="*/ 188992 h 1161397"/>
              <a:gd name="connsiteX63" fmla="*/ 3843715 w 6884912"/>
              <a:gd name="connsiteY63" fmla="*/ 188752 h 1161397"/>
              <a:gd name="connsiteX64" fmla="*/ 3842609 w 6884912"/>
              <a:gd name="connsiteY64" fmla="*/ 197386 h 1161397"/>
              <a:gd name="connsiteX65" fmla="*/ 3853961 w 6884912"/>
              <a:gd name="connsiteY65" fmla="*/ 213380 h 1161397"/>
              <a:gd name="connsiteX66" fmla="*/ 3907640 w 6884912"/>
              <a:gd name="connsiteY66" fmla="*/ 207568 h 1161397"/>
              <a:gd name="connsiteX67" fmla="*/ 3910449 w 6884912"/>
              <a:gd name="connsiteY67" fmla="*/ 197808 h 1161397"/>
              <a:gd name="connsiteX68" fmla="*/ 3917197 w 6884912"/>
              <a:gd name="connsiteY68" fmla="*/ 196121 h 1161397"/>
              <a:gd name="connsiteX69" fmla="*/ 3922400 w 6884912"/>
              <a:gd name="connsiteY69" fmla="*/ 205056 h 1161397"/>
              <a:gd name="connsiteX70" fmla="*/ 4013061 w 6884912"/>
              <a:gd name="connsiteY70" fmla="*/ 224874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289361 w 6884912"/>
              <a:gd name="connsiteY73" fmla="*/ 196642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375773 w 6884912"/>
              <a:gd name="connsiteY84" fmla="*/ 199913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141123 w 6884912"/>
              <a:gd name="connsiteY93" fmla="*/ 159923 h 1161397"/>
              <a:gd name="connsiteX94" fmla="*/ 6290640 w 6884912"/>
              <a:gd name="connsiteY94" fmla="*/ 167441 h 1161397"/>
              <a:gd name="connsiteX95" fmla="*/ 6322806 w 6884912"/>
              <a:gd name="connsiteY95" fmla="*/ 213293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66947 w 6884912"/>
              <a:gd name="connsiteY16" fmla="*/ 700762 h 1161397"/>
              <a:gd name="connsiteX17" fmla="*/ 1178135 w 6884912"/>
              <a:gd name="connsiteY17" fmla="*/ 698631 h 1161397"/>
              <a:gd name="connsiteX18" fmla="*/ 1178301 w 6884912"/>
              <a:gd name="connsiteY18" fmla="*/ 698094 h 1161397"/>
              <a:gd name="connsiteX19" fmla="*/ 1242716 w 6884912"/>
              <a:gd name="connsiteY19" fmla="*/ 698052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26340 w 6884912"/>
              <a:gd name="connsiteY32" fmla="*/ 638496 h 1161397"/>
              <a:gd name="connsiteX33" fmla="*/ 1731986 w 6884912"/>
              <a:gd name="connsiteY33" fmla="*/ 589682 h 1161397"/>
              <a:gd name="connsiteX34" fmla="*/ 1927935 w 6884912"/>
              <a:gd name="connsiteY34" fmla="*/ 628540 h 1161397"/>
              <a:gd name="connsiteX35" fmla="*/ 2039075 w 6884912"/>
              <a:gd name="connsiteY35" fmla="*/ 599964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561265 w 6884912"/>
              <a:gd name="connsiteY44" fmla="*/ 450623 h 1161397"/>
              <a:gd name="connsiteX45" fmla="*/ 2594349 w 6884912"/>
              <a:gd name="connsiteY45" fmla="*/ 443884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830398 w 6884912"/>
              <a:gd name="connsiteY60" fmla="*/ 188383 h 1161397"/>
              <a:gd name="connsiteX61" fmla="*/ 3834360 w 6884912"/>
              <a:gd name="connsiteY61" fmla="*/ 188992 h 1161397"/>
              <a:gd name="connsiteX62" fmla="*/ 3843715 w 6884912"/>
              <a:gd name="connsiteY62" fmla="*/ 188752 h 1161397"/>
              <a:gd name="connsiteX63" fmla="*/ 3842609 w 6884912"/>
              <a:gd name="connsiteY63" fmla="*/ 197386 h 1161397"/>
              <a:gd name="connsiteX64" fmla="*/ 3853961 w 6884912"/>
              <a:gd name="connsiteY64" fmla="*/ 213380 h 1161397"/>
              <a:gd name="connsiteX65" fmla="*/ 3907640 w 6884912"/>
              <a:gd name="connsiteY65" fmla="*/ 207568 h 1161397"/>
              <a:gd name="connsiteX66" fmla="*/ 3910449 w 6884912"/>
              <a:gd name="connsiteY66" fmla="*/ 197808 h 1161397"/>
              <a:gd name="connsiteX67" fmla="*/ 3917197 w 6884912"/>
              <a:gd name="connsiteY67" fmla="*/ 196121 h 1161397"/>
              <a:gd name="connsiteX68" fmla="*/ 3922400 w 6884912"/>
              <a:gd name="connsiteY68" fmla="*/ 205056 h 1161397"/>
              <a:gd name="connsiteX69" fmla="*/ 4013061 w 6884912"/>
              <a:gd name="connsiteY69" fmla="*/ 224874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289361 w 6884912"/>
              <a:gd name="connsiteY72" fmla="*/ 196642 h 1161397"/>
              <a:gd name="connsiteX73" fmla="*/ 4498913 w 6884912"/>
              <a:gd name="connsiteY73" fmla="*/ 118915 h 1161397"/>
              <a:gd name="connsiteX74" fmla="*/ 4617330 w 6884912"/>
              <a:gd name="connsiteY74" fmla="*/ 111163 h 1161397"/>
              <a:gd name="connsiteX75" fmla="*/ 4659778 w 6884912"/>
              <a:gd name="connsiteY75" fmla="*/ 118219 h 1161397"/>
              <a:gd name="connsiteX76" fmla="*/ 4730870 w 6884912"/>
              <a:gd name="connsiteY76" fmla="*/ 129432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375773 w 6884912"/>
              <a:gd name="connsiteY83" fmla="*/ 199913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141123 w 6884912"/>
              <a:gd name="connsiteY92" fmla="*/ 159923 h 1161397"/>
              <a:gd name="connsiteX93" fmla="*/ 6290640 w 6884912"/>
              <a:gd name="connsiteY93" fmla="*/ 167441 h 1161397"/>
              <a:gd name="connsiteX94" fmla="*/ 6322806 w 6884912"/>
              <a:gd name="connsiteY94" fmla="*/ 213293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78135 w 6884912"/>
              <a:gd name="connsiteY16" fmla="*/ 698631 h 1161397"/>
              <a:gd name="connsiteX17" fmla="*/ 1178301 w 6884912"/>
              <a:gd name="connsiteY17" fmla="*/ 698094 h 1161397"/>
              <a:gd name="connsiteX18" fmla="*/ 1242716 w 6884912"/>
              <a:gd name="connsiteY18" fmla="*/ 698052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40054 w 6884912"/>
              <a:gd name="connsiteY22" fmla="*/ 614022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26340 w 6884912"/>
              <a:gd name="connsiteY31" fmla="*/ 638496 h 1161397"/>
              <a:gd name="connsiteX32" fmla="*/ 1731986 w 6884912"/>
              <a:gd name="connsiteY32" fmla="*/ 589682 h 1161397"/>
              <a:gd name="connsiteX33" fmla="*/ 1927935 w 6884912"/>
              <a:gd name="connsiteY33" fmla="*/ 628540 h 1161397"/>
              <a:gd name="connsiteX34" fmla="*/ 2039075 w 6884912"/>
              <a:gd name="connsiteY34" fmla="*/ 599964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561265 w 6884912"/>
              <a:gd name="connsiteY43" fmla="*/ 450623 h 1161397"/>
              <a:gd name="connsiteX44" fmla="*/ 2594349 w 6884912"/>
              <a:gd name="connsiteY44" fmla="*/ 443884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830398 w 6884912"/>
              <a:gd name="connsiteY59" fmla="*/ 188383 h 1161397"/>
              <a:gd name="connsiteX60" fmla="*/ 3834360 w 6884912"/>
              <a:gd name="connsiteY60" fmla="*/ 188992 h 1161397"/>
              <a:gd name="connsiteX61" fmla="*/ 3843715 w 6884912"/>
              <a:gd name="connsiteY61" fmla="*/ 188752 h 1161397"/>
              <a:gd name="connsiteX62" fmla="*/ 3842609 w 6884912"/>
              <a:gd name="connsiteY62" fmla="*/ 197386 h 1161397"/>
              <a:gd name="connsiteX63" fmla="*/ 3853961 w 6884912"/>
              <a:gd name="connsiteY63" fmla="*/ 213380 h 1161397"/>
              <a:gd name="connsiteX64" fmla="*/ 3907640 w 6884912"/>
              <a:gd name="connsiteY64" fmla="*/ 207568 h 1161397"/>
              <a:gd name="connsiteX65" fmla="*/ 3910449 w 6884912"/>
              <a:gd name="connsiteY65" fmla="*/ 197808 h 1161397"/>
              <a:gd name="connsiteX66" fmla="*/ 3917197 w 6884912"/>
              <a:gd name="connsiteY66" fmla="*/ 196121 h 1161397"/>
              <a:gd name="connsiteX67" fmla="*/ 3922400 w 6884912"/>
              <a:gd name="connsiteY67" fmla="*/ 205056 h 1161397"/>
              <a:gd name="connsiteX68" fmla="*/ 4013061 w 6884912"/>
              <a:gd name="connsiteY68" fmla="*/ 224874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289361 w 6884912"/>
              <a:gd name="connsiteY71" fmla="*/ 196642 h 1161397"/>
              <a:gd name="connsiteX72" fmla="*/ 4498913 w 6884912"/>
              <a:gd name="connsiteY72" fmla="*/ 118915 h 1161397"/>
              <a:gd name="connsiteX73" fmla="*/ 4617330 w 6884912"/>
              <a:gd name="connsiteY73" fmla="*/ 111163 h 1161397"/>
              <a:gd name="connsiteX74" fmla="*/ 4659778 w 6884912"/>
              <a:gd name="connsiteY74" fmla="*/ 118219 h 1161397"/>
              <a:gd name="connsiteX75" fmla="*/ 4730870 w 6884912"/>
              <a:gd name="connsiteY75" fmla="*/ 129432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375773 w 6884912"/>
              <a:gd name="connsiteY82" fmla="*/ 199913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141123 w 6884912"/>
              <a:gd name="connsiteY91" fmla="*/ 159923 h 1161397"/>
              <a:gd name="connsiteX92" fmla="*/ 6290640 w 6884912"/>
              <a:gd name="connsiteY92" fmla="*/ 167441 h 1161397"/>
              <a:gd name="connsiteX93" fmla="*/ 6322806 w 6884912"/>
              <a:gd name="connsiteY93" fmla="*/ 213293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178301 w 6884912"/>
              <a:gd name="connsiteY16" fmla="*/ 698094 h 1161397"/>
              <a:gd name="connsiteX17" fmla="*/ 1242716 w 6884912"/>
              <a:gd name="connsiteY17" fmla="*/ 698052 h 1161397"/>
              <a:gd name="connsiteX18" fmla="*/ 1299977 w 6884912"/>
              <a:gd name="connsiteY18" fmla="*/ 639196 h 1161397"/>
              <a:gd name="connsiteX19" fmla="*/ 1326190 w 6884912"/>
              <a:gd name="connsiteY19" fmla="*/ 625955 h 1161397"/>
              <a:gd name="connsiteX20" fmla="*/ 1339600 w 6884912"/>
              <a:gd name="connsiteY20" fmla="*/ 616295 h 1161397"/>
              <a:gd name="connsiteX21" fmla="*/ 1340054 w 6884912"/>
              <a:gd name="connsiteY21" fmla="*/ 614022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26340 w 6884912"/>
              <a:gd name="connsiteY30" fmla="*/ 638496 h 1161397"/>
              <a:gd name="connsiteX31" fmla="*/ 1731986 w 6884912"/>
              <a:gd name="connsiteY31" fmla="*/ 589682 h 1161397"/>
              <a:gd name="connsiteX32" fmla="*/ 1927935 w 6884912"/>
              <a:gd name="connsiteY32" fmla="*/ 628540 h 1161397"/>
              <a:gd name="connsiteX33" fmla="*/ 2039075 w 6884912"/>
              <a:gd name="connsiteY33" fmla="*/ 599964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561265 w 6884912"/>
              <a:gd name="connsiteY42" fmla="*/ 450623 h 1161397"/>
              <a:gd name="connsiteX43" fmla="*/ 2594349 w 6884912"/>
              <a:gd name="connsiteY43" fmla="*/ 443884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830398 w 6884912"/>
              <a:gd name="connsiteY58" fmla="*/ 188383 h 1161397"/>
              <a:gd name="connsiteX59" fmla="*/ 3834360 w 6884912"/>
              <a:gd name="connsiteY59" fmla="*/ 188992 h 1161397"/>
              <a:gd name="connsiteX60" fmla="*/ 3843715 w 6884912"/>
              <a:gd name="connsiteY60" fmla="*/ 188752 h 1161397"/>
              <a:gd name="connsiteX61" fmla="*/ 3842609 w 6884912"/>
              <a:gd name="connsiteY61" fmla="*/ 197386 h 1161397"/>
              <a:gd name="connsiteX62" fmla="*/ 3853961 w 6884912"/>
              <a:gd name="connsiteY62" fmla="*/ 213380 h 1161397"/>
              <a:gd name="connsiteX63" fmla="*/ 3907640 w 6884912"/>
              <a:gd name="connsiteY63" fmla="*/ 207568 h 1161397"/>
              <a:gd name="connsiteX64" fmla="*/ 3910449 w 6884912"/>
              <a:gd name="connsiteY64" fmla="*/ 197808 h 1161397"/>
              <a:gd name="connsiteX65" fmla="*/ 3917197 w 6884912"/>
              <a:gd name="connsiteY65" fmla="*/ 196121 h 1161397"/>
              <a:gd name="connsiteX66" fmla="*/ 3922400 w 6884912"/>
              <a:gd name="connsiteY66" fmla="*/ 205056 h 1161397"/>
              <a:gd name="connsiteX67" fmla="*/ 4013061 w 6884912"/>
              <a:gd name="connsiteY67" fmla="*/ 224874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289361 w 6884912"/>
              <a:gd name="connsiteY70" fmla="*/ 196642 h 1161397"/>
              <a:gd name="connsiteX71" fmla="*/ 4498913 w 6884912"/>
              <a:gd name="connsiteY71" fmla="*/ 118915 h 1161397"/>
              <a:gd name="connsiteX72" fmla="*/ 4617330 w 6884912"/>
              <a:gd name="connsiteY72" fmla="*/ 111163 h 1161397"/>
              <a:gd name="connsiteX73" fmla="*/ 4659778 w 6884912"/>
              <a:gd name="connsiteY73" fmla="*/ 118219 h 1161397"/>
              <a:gd name="connsiteX74" fmla="*/ 4730870 w 6884912"/>
              <a:gd name="connsiteY74" fmla="*/ 129432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375773 w 6884912"/>
              <a:gd name="connsiteY81" fmla="*/ 199913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5960732 w 6884912"/>
              <a:gd name="connsiteY88" fmla="*/ 220708 h 1161397"/>
              <a:gd name="connsiteX89" fmla="*/ 6029542 w 6884912"/>
              <a:gd name="connsiteY89" fmla="*/ 210339 h 1161397"/>
              <a:gd name="connsiteX90" fmla="*/ 6141123 w 6884912"/>
              <a:gd name="connsiteY90" fmla="*/ 159923 h 1161397"/>
              <a:gd name="connsiteX91" fmla="*/ 6290640 w 6884912"/>
              <a:gd name="connsiteY91" fmla="*/ 167441 h 1161397"/>
              <a:gd name="connsiteX92" fmla="*/ 6322806 w 6884912"/>
              <a:gd name="connsiteY92" fmla="*/ 213293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7166 w 6884912"/>
              <a:gd name="connsiteY14" fmla="*/ 744338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82EC2CC-E4E1-686A-81B6-432E3701A733}"/>
              </a:ext>
            </a:extLst>
          </p:cNvPr>
          <p:cNvSpPr txBox="1"/>
          <p:nvPr/>
        </p:nvSpPr>
        <p:spPr>
          <a:xfrm>
            <a:off x="7732793" y="1724263"/>
            <a:ext cx="361235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pl-PL" dirty="0"/>
            </a:br>
            <a:r>
              <a:rPr lang="pl-PL" sz="2000" b="1" dirty="0" err="1"/>
              <a:t>Surgical</a:t>
            </a:r>
            <a:r>
              <a:rPr lang="pl-PL" sz="2000" b="1" dirty="0"/>
              <a:t> Management:</a:t>
            </a:r>
            <a:endParaRPr lang="pl-PL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 err="1"/>
              <a:t>Ablative</a:t>
            </a:r>
            <a:r>
              <a:rPr lang="pl-PL" sz="2000" dirty="0"/>
              <a:t> </a:t>
            </a:r>
            <a:r>
              <a:rPr lang="pl-PL" sz="2000" dirty="0" err="1"/>
              <a:t>Surgery</a:t>
            </a:r>
            <a:endParaRPr lang="pl-PL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2000" dirty="0" err="1"/>
              <a:t>Pallidotomy</a:t>
            </a:r>
            <a:endParaRPr lang="pl-PL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2000" dirty="0" err="1"/>
              <a:t>Thalamotomy</a:t>
            </a:r>
            <a:br>
              <a:rPr lang="pl-PL" sz="2000" dirty="0"/>
            </a:br>
            <a:br>
              <a:rPr lang="pl-PL" sz="2000" dirty="0"/>
            </a:br>
            <a:endParaRPr lang="pl-PL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 err="1"/>
              <a:t>Deep</a:t>
            </a:r>
            <a:r>
              <a:rPr lang="pl-PL" sz="2000" dirty="0"/>
              <a:t> Brain </a:t>
            </a:r>
            <a:r>
              <a:rPr lang="pl-PL" sz="2000" dirty="0" err="1"/>
              <a:t>Stimulation</a:t>
            </a:r>
            <a:br>
              <a:rPr lang="pl-PL" sz="2000" dirty="0"/>
            </a:br>
            <a:endParaRPr lang="pl-PL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 err="1"/>
              <a:t>Neural</a:t>
            </a:r>
            <a:r>
              <a:rPr lang="pl-PL" sz="2000" dirty="0"/>
              <a:t> </a:t>
            </a:r>
            <a:r>
              <a:rPr lang="pl-PL" sz="2000" dirty="0" err="1"/>
              <a:t>transplantation</a:t>
            </a:r>
            <a:br>
              <a:rPr lang="pl-PL" sz="2000" dirty="0"/>
            </a:br>
            <a:endParaRPr lang="pl-PL" sz="20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2624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3E882CD-3327-4730-BC76-77CEC765D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57B4B2D-0BF5-41DE-AFF5-8A26695B1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3260759"/>
          </a:xfrm>
          <a:custGeom>
            <a:avLst/>
            <a:gdLst>
              <a:gd name="connsiteX0" fmla="*/ 0 w 12192000"/>
              <a:gd name="connsiteY0" fmla="*/ 0 h 3383591"/>
              <a:gd name="connsiteX1" fmla="*/ 12192000 w 12192000"/>
              <a:gd name="connsiteY1" fmla="*/ 0 h 3383591"/>
              <a:gd name="connsiteX2" fmla="*/ 12192000 w 12192000"/>
              <a:gd name="connsiteY2" fmla="*/ 3383591 h 3383591"/>
              <a:gd name="connsiteX3" fmla="*/ 12096623 w 12192000"/>
              <a:gd name="connsiteY3" fmla="*/ 3342502 h 3383591"/>
              <a:gd name="connsiteX4" fmla="*/ 12003042 w 12192000"/>
              <a:gd name="connsiteY4" fmla="*/ 3277528 h 3383591"/>
              <a:gd name="connsiteX5" fmla="*/ 11796095 w 12192000"/>
              <a:gd name="connsiteY5" fmla="*/ 3229916 h 3383591"/>
              <a:gd name="connsiteX6" fmla="*/ 11646344 w 12192000"/>
              <a:gd name="connsiteY6" fmla="*/ 3221773 h 3383591"/>
              <a:gd name="connsiteX7" fmla="*/ 11534232 w 12192000"/>
              <a:gd name="connsiteY7" fmla="*/ 3198236 h 3383591"/>
              <a:gd name="connsiteX8" fmla="*/ 11348888 w 12192000"/>
              <a:gd name="connsiteY8" fmla="*/ 3199503 h 3383591"/>
              <a:gd name="connsiteX9" fmla="*/ 11203586 w 12192000"/>
              <a:gd name="connsiteY9" fmla="*/ 3170916 h 3383591"/>
              <a:gd name="connsiteX10" fmla="*/ 11085706 w 12192000"/>
              <a:gd name="connsiteY10" fmla="*/ 3139320 h 3383591"/>
              <a:gd name="connsiteX11" fmla="*/ 10990421 w 12192000"/>
              <a:gd name="connsiteY11" fmla="*/ 3122625 h 3383591"/>
              <a:gd name="connsiteX12" fmla="*/ 10938802 w 12192000"/>
              <a:gd name="connsiteY12" fmla="*/ 3113864 h 3383591"/>
              <a:gd name="connsiteX13" fmla="*/ 10178173 w 12192000"/>
              <a:gd name="connsiteY13" fmla="*/ 2911545 h 3383591"/>
              <a:gd name="connsiteX14" fmla="*/ 8720786 w 12192000"/>
              <a:gd name="connsiteY14" fmla="*/ 2855447 h 3383591"/>
              <a:gd name="connsiteX15" fmla="*/ 8169184 w 12192000"/>
              <a:gd name="connsiteY15" fmla="*/ 2756045 h 3383591"/>
              <a:gd name="connsiteX16" fmla="*/ 7747307 w 12192000"/>
              <a:gd name="connsiteY16" fmla="*/ 2758037 h 3383591"/>
              <a:gd name="connsiteX17" fmla="*/ 7674334 w 12192000"/>
              <a:gd name="connsiteY17" fmla="*/ 2748894 h 3383591"/>
              <a:gd name="connsiteX18" fmla="*/ 7638104 w 12192000"/>
              <a:gd name="connsiteY18" fmla="*/ 2747520 h 3383591"/>
              <a:gd name="connsiteX19" fmla="*/ 7563009 w 12192000"/>
              <a:gd name="connsiteY19" fmla="*/ 2694837 h 3383591"/>
              <a:gd name="connsiteX20" fmla="*/ 7416988 w 12192000"/>
              <a:gd name="connsiteY20" fmla="*/ 2606525 h 3383591"/>
              <a:gd name="connsiteX21" fmla="*/ 7201337 w 12192000"/>
              <a:gd name="connsiteY21" fmla="*/ 2549334 h 3383591"/>
              <a:gd name="connsiteX22" fmla="*/ 7024912 w 12192000"/>
              <a:gd name="connsiteY22" fmla="*/ 2493208 h 3383591"/>
              <a:gd name="connsiteX23" fmla="*/ 6959502 w 12192000"/>
              <a:gd name="connsiteY23" fmla="*/ 2475822 h 3383591"/>
              <a:gd name="connsiteX24" fmla="*/ 6849665 w 12192000"/>
              <a:gd name="connsiteY24" fmla="*/ 2431890 h 3383591"/>
              <a:gd name="connsiteX25" fmla="*/ 6776682 w 12192000"/>
              <a:gd name="connsiteY25" fmla="*/ 2405153 h 3383591"/>
              <a:gd name="connsiteX26" fmla="*/ 6681643 w 12192000"/>
              <a:gd name="connsiteY26" fmla="*/ 2416670 h 3383591"/>
              <a:gd name="connsiteX27" fmla="*/ 6626849 w 12192000"/>
              <a:gd name="connsiteY27" fmla="*/ 2370433 h 3383591"/>
              <a:gd name="connsiteX28" fmla="*/ 6545281 w 12192000"/>
              <a:gd name="connsiteY28" fmla="*/ 2340433 h 3383591"/>
              <a:gd name="connsiteX29" fmla="*/ 6496688 w 12192000"/>
              <a:gd name="connsiteY29" fmla="*/ 2322168 h 3383591"/>
              <a:gd name="connsiteX30" fmla="*/ 6352723 w 12192000"/>
              <a:gd name="connsiteY30" fmla="*/ 2297955 h 3383591"/>
              <a:gd name="connsiteX31" fmla="*/ 6142209 w 12192000"/>
              <a:gd name="connsiteY31" fmla="*/ 2295054 h 3383591"/>
              <a:gd name="connsiteX32" fmla="*/ 5997396 w 12192000"/>
              <a:gd name="connsiteY32" fmla="*/ 2295474 h 3383591"/>
              <a:gd name="connsiteX33" fmla="*/ 5892589 w 12192000"/>
              <a:gd name="connsiteY33" fmla="*/ 2285801 h 3383591"/>
              <a:gd name="connsiteX34" fmla="*/ 5739318 w 12192000"/>
              <a:gd name="connsiteY34" fmla="*/ 2270882 h 3383591"/>
              <a:gd name="connsiteX35" fmla="*/ 5636991 w 12192000"/>
              <a:gd name="connsiteY35" fmla="*/ 2227247 h 3383591"/>
              <a:gd name="connsiteX36" fmla="*/ 5577647 w 12192000"/>
              <a:gd name="connsiteY36" fmla="*/ 2207623 h 3383591"/>
              <a:gd name="connsiteX37" fmla="*/ 5536647 w 12192000"/>
              <a:gd name="connsiteY37" fmla="*/ 2187970 h 3383591"/>
              <a:gd name="connsiteX38" fmla="*/ 5420546 w 12192000"/>
              <a:gd name="connsiteY38" fmla="*/ 2166859 h 3383591"/>
              <a:gd name="connsiteX39" fmla="*/ 5223187 w 12192000"/>
              <a:gd name="connsiteY39" fmla="*/ 2143950 h 3383591"/>
              <a:gd name="connsiteX40" fmla="*/ 5182387 w 12192000"/>
              <a:gd name="connsiteY40" fmla="*/ 2136397 h 3383591"/>
              <a:gd name="connsiteX41" fmla="*/ 5152148 w 12192000"/>
              <a:gd name="connsiteY41" fmla="*/ 2119277 h 3383591"/>
              <a:gd name="connsiteX42" fmla="*/ 5149345 w 12192000"/>
              <a:gd name="connsiteY42" fmla="*/ 2106041 h 3383591"/>
              <a:gd name="connsiteX43" fmla="*/ 5127679 w 12192000"/>
              <a:gd name="connsiteY43" fmla="*/ 2100180 h 3383591"/>
              <a:gd name="connsiteX44" fmla="*/ 5122928 w 12192000"/>
              <a:gd name="connsiteY44" fmla="*/ 2096401 h 3383591"/>
              <a:gd name="connsiteX45" fmla="*/ 5094662 w 12192000"/>
              <a:gd name="connsiteY45" fmla="*/ 2076951 h 3383591"/>
              <a:gd name="connsiteX46" fmla="*/ 5009233 w 12192000"/>
              <a:gd name="connsiteY46" fmla="*/ 2090596 h 3383591"/>
              <a:gd name="connsiteX47" fmla="*/ 4924764 w 12192000"/>
              <a:gd name="connsiteY47" fmla="*/ 2061998 h 3383591"/>
              <a:gd name="connsiteX48" fmla="*/ 4662830 w 12192000"/>
              <a:gd name="connsiteY48" fmla="*/ 2047859 h 3383591"/>
              <a:gd name="connsiteX49" fmla="*/ 4559997 w 12192000"/>
              <a:gd name="connsiteY49" fmla="*/ 2037381 h 3383591"/>
              <a:gd name="connsiteX50" fmla="*/ 4387924 w 12192000"/>
              <a:gd name="connsiteY50" fmla="*/ 2049284 h 3383591"/>
              <a:gd name="connsiteX51" fmla="*/ 4199951 w 12192000"/>
              <a:gd name="connsiteY51" fmla="*/ 2091254 h 3383591"/>
              <a:gd name="connsiteX52" fmla="*/ 4045229 w 12192000"/>
              <a:gd name="connsiteY52" fmla="*/ 2122867 h 3383591"/>
              <a:gd name="connsiteX53" fmla="*/ 3995025 w 12192000"/>
              <a:gd name="connsiteY53" fmla="*/ 2131589 h 3383591"/>
              <a:gd name="connsiteX54" fmla="*/ 3912439 w 12192000"/>
              <a:gd name="connsiteY54" fmla="*/ 2148983 h 3383591"/>
              <a:gd name="connsiteX55" fmla="*/ 3793978 w 12192000"/>
              <a:gd name="connsiteY55" fmla="*/ 2174324 h 3383591"/>
              <a:gd name="connsiteX56" fmla="*/ 3693786 w 12192000"/>
              <a:gd name="connsiteY56" fmla="*/ 2169591 h 3383591"/>
              <a:gd name="connsiteX57" fmla="*/ 3630669 w 12192000"/>
              <a:gd name="connsiteY57" fmla="*/ 2182279 h 3383591"/>
              <a:gd name="connsiteX58" fmla="*/ 3554725 w 12192000"/>
              <a:gd name="connsiteY58" fmla="*/ 2172253 h 3383591"/>
              <a:gd name="connsiteX59" fmla="*/ 3490505 w 12192000"/>
              <a:gd name="connsiteY59" fmla="*/ 2164730 h 3383591"/>
              <a:gd name="connsiteX60" fmla="*/ 3396935 w 12192000"/>
              <a:gd name="connsiteY60" fmla="*/ 2148997 h 3383591"/>
              <a:gd name="connsiteX61" fmla="*/ 3361543 w 12192000"/>
              <a:gd name="connsiteY61" fmla="*/ 2156896 h 3383591"/>
              <a:gd name="connsiteX62" fmla="*/ 3336113 w 12192000"/>
              <a:gd name="connsiteY62" fmla="*/ 2143603 h 3383591"/>
              <a:gd name="connsiteX63" fmla="*/ 3291312 w 12192000"/>
              <a:gd name="connsiteY63" fmla="*/ 2147162 h 3383591"/>
              <a:gd name="connsiteX64" fmla="*/ 3201173 w 12192000"/>
              <a:gd name="connsiteY64" fmla="*/ 2168979 h 3383591"/>
              <a:gd name="connsiteX65" fmla="*/ 3044546 w 12192000"/>
              <a:gd name="connsiteY65" fmla="*/ 2138796 h 3383591"/>
              <a:gd name="connsiteX66" fmla="*/ 2815263 w 12192000"/>
              <a:gd name="connsiteY66" fmla="*/ 2125347 h 3383591"/>
              <a:gd name="connsiteX67" fmla="*/ 2543831 w 12192000"/>
              <a:gd name="connsiteY67" fmla="*/ 2113626 h 3383591"/>
              <a:gd name="connsiteX68" fmla="*/ 2479300 w 12192000"/>
              <a:gd name="connsiteY68" fmla="*/ 2087542 h 3383591"/>
              <a:gd name="connsiteX69" fmla="*/ 2387809 w 12192000"/>
              <a:gd name="connsiteY69" fmla="*/ 2076045 h 3383591"/>
              <a:gd name="connsiteX70" fmla="*/ 2371210 w 12192000"/>
              <a:gd name="connsiteY70" fmla="*/ 2070567 h 3383591"/>
              <a:gd name="connsiteX71" fmla="*/ 2369471 w 12192000"/>
              <a:gd name="connsiteY71" fmla="*/ 2059604 h 3383591"/>
              <a:gd name="connsiteX72" fmla="*/ 2346598 w 12192000"/>
              <a:gd name="connsiteY72" fmla="*/ 2044610 h 3383591"/>
              <a:gd name="connsiteX73" fmla="*/ 2315222 w 12192000"/>
              <a:gd name="connsiteY73" fmla="*/ 2037157 h 3383591"/>
              <a:gd name="connsiteX74" fmla="*/ 2163007 w 12192000"/>
              <a:gd name="connsiteY74" fmla="*/ 2012297 h 3383591"/>
              <a:gd name="connsiteX75" fmla="*/ 2073709 w 12192000"/>
              <a:gd name="connsiteY75" fmla="*/ 1991400 h 3383591"/>
              <a:gd name="connsiteX76" fmla="*/ 2042576 w 12192000"/>
              <a:gd name="connsiteY76" fmla="*/ 1973997 h 3383591"/>
              <a:gd name="connsiteX77" fmla="*/ 1997227 w 12192000"/>
              <a:gd name="connsiteY77" fmla="*/ 1956058 h 3383591"/>
              <a:gd name="connsiteX78" fmla="*/ 1882438 w 12192000"/>
              <a:gd name="connsiteY78" fmla="*/ 1928816 h 3383591"/>
              <a:gd name="connsiteX79" fmla="*/ 1783995 w 12192000"/>
              <a:gd name="connsiteY79" fmla="*/ 1928240 h 3383591"/>
              <a:gd name="connsiteX80" fmla="*/ 1674358 w 12192000"/>
              <a:gd name="connsiteY80" fmla="*/ 1880147 h 3383591"/>
              <a:gd name="connsiteX81" fmla="*/ 1617466 w 12192000"/>
              <a:gd name="connsiteY81" fmla="*/ 1879622 h 3383591"/>
              <a:gd name="connsiteX82" fmla="*/ 1444791 w 12192000"/>
              <a:gd name="connsiteY82" fmla="*/ 1876069 h 3383591"/>
              <a:gd name="connsiteX83" fmla="*/ 1333998 w 12192000"/>
              <a:gd name="connsiteY83" fmla="*/ 1851771 h 3383591"/>
              <a:gd name="connsiteX84" fmla="*/ 1296939 w 12192000"/>
              <a:gd name="connsiteY84" fmla="*/ 1835275 h 3383591"/>
              <a:gd name="connsiteX85" fmla="*/ 1234703 w 12192000"/>
              <a:gd name="connsiteY85" fmla="*/ 1808128 h 3383591"/>
              <a:gd name="connsiteX86" fmla="*/ 1181600 w 12192000"/>
              <a:gd name="connsiteY86" fmla="*/ 1770800 h 3383591"/>
              <a:gd name="connsiteX87" fmla="*/ 1119709 w 12192000"/>
              <a:gd name="connsiteY87" fmla="*/ 1775015 h 3383591"/>
              <a:gd name="connsiteX88" fmla="*/ 1068610 w 12192000"/>
              <a:gd name="connsiteY88" fmla="*/ 1767175 h 3383591"/>
              <a:gd name="connsiteX89" fmla="*/ 1066295 w 12192000"/>
              <a:gd name="connsiteY89" fmla="*/ 1758912 h 3383591"/>
              <a:gd name="connsiteX90" fmla="*/ 1059904 w 12192000"/>
              <a:gd name="connsiteY90" fmla="*/ 1757133 h 3383591"/>
              <a:gd name="connsiteX91" fmla="*/ 1054596 w 12192000"/>
              <a:gd name="connsiteY91" fmla="*/ 1764259 h 3383591"/>
              <a:gd name="connsiteX92" fmla="*/ 967177 w 12192000"/>
              <a:gd name="connsiteY92" fmla="*/ 1775623 h 3383591"/>
              <a:gd name="connsiteX93" fmla="*/ 862494 w 12192000"/>
              <a:gd name="connsiteY93" fmla="*/ 1744053 h 3383591"/>
              <a:gd name="connsiteX94" fmla="*/ 772839 w 12192000"/>
              <a:gd name="connsiteY94" fmla="*/ 1724603 h 3383591"/>
              <a:gd name="connsiteX95" fmla="*/ 636713 w 12192000"/>
              <a:gd name="connsiteY95" fmla="*/ 1671769 h 3383591"/>
              <a:gd name="connsiteX96" fmla="*/ 521887 w 12192000"/>
              <a:gd name="connsiteY96" fmla="*/ 1584332 h 3383591"/>
              <a:gd name="connsiteX97" fmla="*/ 441262 w 12192000"/>
              <a:gd name="connsiteY97" fmla="*/ 1509188 h 3383591"/>
              <a:gd name="connsiteX98" fmla="*/ 369543 w 12192000"/>
              <a:gd name="connsiteY98" fmla="*/ 1448984 h 3383591"/>
              <a:gd name="connsiteX99" fmla="*/ 350244 w 12192000"/>
              <a:gd name="connsiteY99" fmla="*/ 1370001 h 3383591"/>
              <a:gd name="connsiteX100" fmla="*/ 284215 w 12192000"/>
              <a:gd name="connsiteY100" fmla="*/ 1348687 h 3383591"/>
              <a:gd name="connsiteX101" fmla="*/ 90496 w 12192000"/>
              <a:gd name="connsiteY101" fmla="*/ 1282222 h 3383591"/>
              <a:gd name="connsiteX102" fmla="*/ 32764 w 12192000"/>
              <a:gd name="connsiteY102" fmla="*/ 1282189 h 3383591"/>
              <a:gd name="connsiteX103" fmla="*/ 4092 w 12192000"/>
              <a:gd name="connsiteY103" fmla="*/ 1286084 h 3383591"/>
              <a:gd name="connsiteX104" fmla="*/ 0 w 12192000"/>
              <a:gd name="connsiteY104" fmla="*/ 1281889 h 338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2192000" h="3383591">
                <a:moveTo>
                  <a:pt x="0" y="0"/>
                </a:moveTo>
                <a:lnTo>
                  <a:pt x="12192000" y="0"/>
                </a:lnTo>
                <a:lnTo>
                  <a:pt x="12192000" y="3383591"/>
                </a:lnTo>
                <a:lnTo>
                  <a:pt x="12096623" y="3342502"/>
                </a:lnTo>
                <a:cubicBezTo>
                  <a:pt x="12085971" y="3278071"/>
                  <a:pt x="12035820" y="3302934"/>
                  <a:pt x="12003042" y="3277528"/>
                </a:cubicBezTo>
                <a:cubicBezTo>
                  <a:pt x="11937058" y="3239952"/>
                  <a:pt x="11855545" y="3239209"/>
                  <a:pt x="11796095" y="3229916"/>
                </a:cubicBezTo>
                <a:cubicBezTo>
                  <a:pt x="11736645" y="3220624"/>
                  <a:pt x="11648812" y="3255225"/>
                  <a:pt x="11646344" y="3221773"/>
                </a:cubicBezTo>
                <a:cubicBezTo>
                  <a:pt x="11624842" y="3219055"/>
                  <a:pt x="11540852" y="3218458"/>
                  <a:pt x="11534232" y="3198236"/>
                </a:cubicBezTo>
                <a:cubicBezTo>
                  <a:pt x="11461937" y="3244118"/>
                  <a:pt x="11416263" y="3167876"/>
                  <a:pt x="11348888" y="3199503"/>
                </a:cubicBezTo>
                <a:cubicBezTo>
                  <a:pt x="11259912" y="3168769"/>
                  <a:pt x="11275515" y="3203386"/>
                  <a:pt x="11203586" y="3170916"/>
                </a:cubicBezTo>
                <a:cubicBezTo>
                  <a:pt x="11154704" y="3194190"/>
                  <a:pt x="11130861" y="3137899"/>
                  <a:pt x="11085706" y="3139320"/>
                </a:cubicBezTo>
                <a:cubicBezTo>
                  <a:pt x="11063550" y="3134414"/>
                  <a:pt x="11029919" y="3128973"/>
                  <a:pt x="10990421" y="3122625"/>
                </a:cubicBezTo>
                <a:lnTo>
                  <a:pt x="10938802" y="3113864"/>
                </a:lnTo>
                <a:cubicBezTo>
                  <a:pt x="10685259" y="3046424"/>
                  <a:pt x="10303977" y="2962156"/>
                  <a:pt x="10178173" y="2911545"/>
                </a:cubicBezTo>
                <a:cubicBezTo>
                  <a:pt x="9808503" y="2836748"/>
                  <a:pt x="8910459" y="2913414"/>
                  <a:pt x="8720786" y="2855447"/>
                </a:cubicBezTo>
                <a:cubicBezTo>
                  <a:pt x="8536919" y="2822313"/>
                  <a:pt x="8364664" y="2845277"/>
                  <a:pt x="8169184" y="2756045"/>
                </a:cubicBezTo>
                <a:lnTo>
                  <a:pt x="7747307" y="2758037"/>
                </a:lnTo>
                <a:cubicBezTo>
                  <a:pt x="7722825" y="2757400"/>
                  <a:pt x="7698299" y="2754347"/>
                  <a:pt x="7674334" y="2748894"/>
                </a:cubicBezTo>
                <a:cubicBezTo>
                  <a:pt x="7675611" y="2734853"/>
                  <a:pt x="7648410" y="2746732"/>
                  <a:pt x="7638104" y="2747520"/>
                </a:cubicBezTo>
                <a:cubicBezTo>
                  <a:pt x="7642222" y="2739394"/>
                  <a:pt x="7573158" y="2690264"/>
                  <a:pt x="7563009" y="2694837"/>
                </a:cubicBezTo>
                <a:cubicBezTo>
                  <a:pt x="7519383" y="2672273"/>
                  <a:pt x="7485976" y="2637320"/>
                  <a:pt x="7416988" y="2606525"/>
                </a:cubicBezTo>
                <a:cubicBezTo>
                  <a:pt x="7346841" y="2585703"/>
                  <a:pt x="7278899" y="2543663"/>
                  <a:pt x="7201337" y="2549334"/>
                </a:cubicBezTo>
                <a:cubicBezTo>
                  <a:pt x="7135741" y="2529691"/>
                  <a:pt x="7086206" y="2498771"/>
                  <a:pt x="7024912" y="2493208"/>
                </a:cubicBezTo>
                <a:cubicBezTo>
                  <a:pt x="7008160" y="2475347"/>
                  <a:pt x="6989158" y="2464657"/>
                  <a:pt x="6959502" y="2475822"/>
                </a:cubicBezTo>
                <a:cubicBezTo>
                  <a:pt x="6900842" y="2452601"/>
                  <a:pt x="6898645" y="2423982"/>
                  <a:pt x="6849665" y="2431890"/>
                </a:cubicBezTo>
                <a:cubicBezTo>
                  <a:pt x="6830936" y="2366189"/>
                  <a:pt x="6819575" y="2413802"/>
                  <a:pt x="6776682" y="2405153"/>
                </a:cubicBezTo>
                <a:cubicBezTo>
                  <a:pt x="6748678" y="2402616"/>
                  <a:pt x="6706615" y="2422457"/>
                  <a:pt x="6681643" y="2416670"/>
                </a:cubicBezTo>
                <a:cubicBezTo>
                  <a:pt x="6708630" y="2392638"/>
                  <a:pt x="6612585" y="2395237"/>
                  <a:pt x="6626849" y="2370433"/>
                </a:cubicBezTo>
                <a:cubicBezTo>
                  <a:pt x="6575041" y="2393061"/>
                  <a:pt x="6590047" y="2345233"/>
                  <a:pt x="6545281" y="2340433"/>
                </a:cubicBezTo>
                <a:cubicBezTo>
                  <a:pt x="6518680" y="2346135"/>
                  <a:pt x="6504413" y="2343145"/>
                  <a:pt x="6496688" y="2322168"/>
                </a:cubicBezTo>
                <a:cubicBezTo>
                  <a:pt x="6371819" y="2351801"/>
                  <a:pt x="6445559" y="2304876"/>
                  <a:pt x="6352723" y="2297955"/>
                </a:cubicBezTo>
                <a:cubicBezTo>
                  <a:pt x="6269548" y="2296584"/>
                  <a:pt x="6247683" y="2260271"/>
                  <a:pt x="6142209" y="2295054"/>
                </a:cubicBezTo>
                <a:lnTo>
                  <a:pt x="5997396" y="2295474"/>
                </a:lnTo>
                <a:cubicBezTo>
                  <a:pt x="5929969" y="2322995"/>
                  <a:pt x="5929500" y="2263627"/>
                  <a:pt x="5892589" y="2285801"/>
                </a:cubicBezTo>
                <a:cubicBezTo>
                  <a:pt x="5819783" y="2272743"/>
                  <a:pt x="5772779" y="2251864"/>
                  <a:pt x="5739318" y="2270882"/>
                </a:cubicBezTo>
                <a:cubicBezTo>
                  <a:pt x="5706720" y="2256498"/>
                  <a:pt x="5678956" y="2208918"/>
                  <a:pt x="5636991" y="2227247"/>
                </a:cubicBezTo>
                <a:cubicBezTo>
                  <a:pt x="5647251" y="2203088"/>
                  <a:pt x="5588050" y="2230046"/>
                  <a:pt x="5577647" y="2207623"/>
                </a:cubicBezTo>
                <a:cubicBezTo>
                  <a:pt x="5571781" y="2189274"/>
                  <a:pt x="5552451" y="2193176"/>
                  <a:pt x="5536647" y="2187970"/>
                </a:cubicBezTo>
                <a:cubicBezTo>
                  <a:pt x="5523489" y="2170053"/>
                  <a:pt x="5446261" y="2161131"/>
                  <a:pt x="5420546" y="2166859"/>
                </a:cubicBezTo>
                <a:cubicBezTo>
                  <a:pt x="5349572" y="2194278"/>
                  <a:pt x="5280190" y="2124010"/>
                  <a:pt x="5223187" y="2143950"/>
                </a:cubicBezTo>
                <a:cubicBezTo>
                  <a:pt x="5207558" y="2143899"/>
                  <a:pt x="5194223" y="2141020"/>
                  <a:pt x="5182387" y="2136397"/>
                </a:cubicBezTo>
                <a:lnTo>
                  <a:pt x="5152148" y="2119277"/>
                </a:lnTo>
                <a:lnTo>
                  <a:pt x="5149345" y="2106041"/>
                </a:lnTo>
                <a:lnTo>
                  <a:pt x="5127679" y="2100180"/>
                </a:lnTo>
                <a:lnTo>
                  <a:pt x="5122928" y="2096401"/>
                </a:lnTo>
                <a:cubicBezTo>
                  <a:pt x="5113876" y="2089135"/>
                  <a:pt x="5104720" y="2082290"/>
                  <a:pt x="5094662" y="2076951"/>
                </a:cubicBezTo>
                <a:cubicBezTo>
                  <a:pt x="5076022" y="2129942"/>
                  <a:pt x="5006021" y="2040269"/>
                  <a:pt x="5009233" y="2090596"/>
                </a:cubicBezTo>
                <a:cubicBezTo>
                  <a:pt x="4950718" y="2070476"/>
                  <a:pt x="4969125" y="2123659"/>
                  <a:pt x="4924764" y="2061998"/>
                </a:cubicBezTo>
                <a:cubicBezTo>
                  <a:pt x="4813911" y="2043638"/>
                  <a:pt x="4830353" y="2032460"/>
                  <a:pt x="4662830" y="2047859"/>
                </a:cubicBezTo>
                <a:cubicBezTo>
                  <a:pt x="4642332" y="2035305"/>
                  <a:pt x="4580972" y="2041133"/>
                  <a:pt x="4559997" y="2037381"/>
                </a:cubicBezTo>
                <a:lnTo>
                  <a:pt x="4387924" y="2049284"/>
                </a:lnTo>
                <a:cubicBezTo>
                  <a:pt x="4330138" y="2079010"/>
                  <a:pt x="4252376" y="2076098"/>
                  <a:pt x="4199951" y="2091254"/>
                </a:cubicBezTo>
                <a:cubicBezTo>
                  <a:pt x="4136489" y="2113078"/>
                  <a:pt x="4120688" y="2081238"/>
                  <a:pt x="4045229" y="2122867"/>
                </a:cubicBezTo>
                <a:cubicBezTo>
                  <a:pt x="4031840" y="2094871"/>
                  <a:pt x="4009246" y="2127360"/>
                  <a:pt x="3995025" y="2131589"/>
                </a:cubicBezTo>
                <a:cubicBezTo>
                  <a:pt x="3978208" y="2140280"/>
                  <a:pt x="3947268" y="2138987"/>
                  <a:pt x="3912439" y="2148983"/>
                </a:cubicBezTo>
                <a:cubicBezTo>
                  <a:pt x="3855826" y="2161553"/>
                  <a:pt x="3907046" y="2143234"/>
                  <a:pt x="3793978" y="2174324"/>
                </a:cubicBezTo>
                <a:cubicBezTo>
                  <a:pt x="3761466" y="2180959"/>
                  <a:pt x="3729338" y="2156036"/>
                  <a:pt x="3693786" y="2169591"/>
                </a:cubicBezTo>
                <a:lnTo>
                  <a:pt x="3630669" y="2182279"/>
                </a:lnTo>
                <a:lnTo>
                  <a:pt x="3554725" y="2172253"/>
                </a:lnTo>
                <a:lnTo>
                  <a:pt x="3490505" y="2164730"/>
                </a:lnTo>
                <a:lnTo>
                  <a:pt x="3396935" y="2148997"/>
                </a:lnTo>
                <a:cubicBezTo>
                  <a:pt x="3391134" y="2151136"/>
                  <a:pt x="3372213" y="2162212"/>
                  <a:pt x="3361543" y="2156896"/>
                </a:cubicBezTo>
                <a:lnTo>
                  <a:pt x="3336113" y="2143603"/>
                </a:lnTo>
                <a:lnTo>
                  <a:pt x="3291312" y="2147162"/>
                </a:lnTo>
                <a:cubicBezTo>
                  <a:pt x="3284024" y="2149405"/>
                  <a:pt x="3207454" y="2164003"/>
                  <a:pt x="3201173" y="2168979"/>
                </a:cubicBezTo>
                <a:cubicBezTo>
                  <a:pt x="3145978" y="2122669"/>
                  <a:pt x="3113540" y="2160022"/>
                  <a:pt x="3044546" y="2138796"/>
                </a:cubicBezTo>
                <a:cubicBezTo>
                  <a:pt x="2958958" y="2121545"/>
                  <a:pt x="2913649" y="2140852"/>
                  <a:pt x="2815263" y="2125347"/>
                </a:cubicBezTo>
                <a:cubicBezTo>
                  <a:pt x="2729556" y="2147093"/>
                  <a:pt x="2632623" y="2114833"/>
                  <a:pt x="2543831" y="2113626"/>
                </a:cubicBezTo>
                <a:cubicBezTo>
                  <a:pt x="2511476" y="2061601"/>
                  <a:pt x="2523994" y="2105868"/>
                  <a:pt x="2479300" y="2087542"/>
                </a:cubicBezTo>
                <a:lnTo>
                  <a:pt x="2387809" y="2076045"/>
                </a:lnTo>
                <a:lnTo>
                  <a:pt x="2371210" y="2070567"/>
                </a:lnTo>
                <a:lnTo>
                  <a:pt x="2369471" y="2059604"/>
                </a:lnTo>
                <a:lnTo>
                  <a:pt x="2346598" y="2044610"/>
                </a:lnTo>
                <a:cubicBezTo>
                  <a:pt x="2337576" y="2040450"/>
                  <a:pt x="2327336" y="2037677"/>
                  <a:pt x="2315222" y="2037157"/>
                </a:cubicBezTo>
                <a:cubicBezTo>
                  <a:pt x="2270384" y="2051800"/>
                  <a:pt x="2218920" y="1991934"/>
                  <a:pt x="2163007" y="2012297"/>
                </a:cubicBezTo>
                <a:cubicBezTo>
                  <a:pt x="2142885" y="2016219"/>
                  <a:pt x="2083319" y="2006527"/>
                  <a:pt x="2073709" y="1991400"/>
                </a:cubicBezTo>
                <a:cubicBezTo>
                  <a:pt x="2061632" y="1986639"/>
                  <a:pt x="2046522" y="1989255"/>
                  <a:pt x="2042576" y="1973997"/>
                </a:cubicBezTo>
                <a:cubicBezTo>
                  <a:pt x="2035252" y="1955251"/>
                  <a:pt x="1988479" y="1975595"/>
                  <a:pt x="1997227" y="1956058"/>
                </a:cubicBezTo>
                <a:cubicBezTo>
                  <a:pt x="1964095" y="1969835"/>
                  <a:pt x="1907230" y="1941632"/>
                  <a:pt x="1882438" y="1928816"/>
                </a:cubicBezTo>
                <a:cubicBezTo>
                  <a:pt x="1836254" y="1917637"/>
                  <a:pt x="1818052" y="1934395"/>
                  <a:pt x="1783995" y="1928240"/>
                </a:cubicBezTo>
                <a:cubicBezTo>
                  <a:pt x="1782791" y="1925142"/>
                  <a:pt x="1702112" y="1888250"/>
                  <a:pt x="1674358" y="1880147"/>
                </a:cubicBezTo>
                <a:cubicBezTo>
                  <a:pt x="1646604" y="1872044"/>
                  <a:pt x="1636136" y="1870118"/>
                  <a:pt x="1617466" y="1879622"/>
                </a:cubicBezTo>
                <a:cubicBezTo>
                  <a:pt x="1534568" y="1904979"/>
                  <a:pt x="1509215" y="1879739"/>
                  <a:pt x="1444791" y="1876069"/>
                </a:cubicBezTo>
                <a:cubicBezTo>
                  <a:pt x="1373063" y="1867543"/>
                  <a:pt x="1431765" y="1831235"/>
                  <a:pt x="1333998" y="1851771"/>
                </a:cubicBezTo>
                <a:cubicBezTo>
                  <a:pt x="1328706" y="1834295"/>
                  <a:pt x="1317746" y="1831402"/>
                  <a:pt x="1296939" y="1835275"/>
                </a:cubicBezTo>
                <a:cubicBezTo>
                  <a:pt x="1262400" y="1829963"/>
                  <a:pt x="1275607" y="1791117"/>
                  <a:pt x="1234703" y="1808128"/>
                </a:cubicBezTo>
                <a:lnTo>
                  <a:pt x="1181600" y="1770800"/>
                </a:lnTo>
                <a:cubicBezTo>
                  <a:pt x="1183139" y="1777760"/>
                  <a:pt x="1133728" y="1776914"/>
                  <a:pt x="1119709" y="1775015"/>
                </a:cubicBezTo>
                <a:cubicBezTo>
                  <a:pt x="1090871" y="1767650"/>
                  <a:pt x="1079320" y="1796419"/>
                  <a:pt x="1068610" y="1767175"/>
                </a:cubicBezTo>
                <a:lnTo>
                  <a:pt x="1066295" y="1758912"/>
                </a:lnTo>
                <a:lnTo>
                  <a:pt x="1059904" y="1757133"/>
                </a:lnTo>
                <a:cubicBezTo>
                  <a:pt x="1056420" y="1757137"/>
                  <a:pt x="1054338" y="1758966"/>
                  <a:pt x="1054596" y="1764259"/>
                </a:cubicBezTo>
                <a:cubicBezTo>
                  <a:pt x="1028562" y="1740594"/>
                  <a:pt x="995156" y="1771624"/>
                  <a:pt x="967177" y="1775623"/>
                </a:cubicBezTo>
                <a:cubicBezTo>
                  <a:pt x="947611" y="1753307"/>
                  <a:pt x="919816" y="1750037"/>
                  <a:pt x="862494" y="1744053"/>
                </a:cubicBezTo>
                <a:lnTo>
                  <a:pt x="772839" y="1724603"/>
                </a:lnTo>
                <a:cubicBezTo>
                  <a:pt x="687816" y="1696466"/>
                  <a:pt x="715571" y="1723733"/>
                  <a:pt x="636713" y="1671769"/>
                </a:cubicBezTo>
                <a:cubicBezTo>
                  <a:pt x="609585" y="1629970"/>
                  <a:pt x="543037" y="1623250"/>
                  <a:pt x="521887" y="1584332"/>
                </a:cubicBezTo>
                <a:cubicBezTo>
                  <a:pt x="500819" y="1509912"/>
                  <a:pt x="475475" y="1552748"/>
                  <a:pt x="441262" y="1509188"/>
                </a:cubicBezTo>
                <a:cubicBezTo>
                  <a:pt x="438086" y="1482689"/>
                  <a:pt x="370900" y="1478564"/>
                  <a:pt x="369543" y="1448984"/>
                </a:cubicBezTo>
                <a:cubicBezTo>
                  <a:pt x="397890" y="1426944"/>
                  <a:pt x="329515" y="1393761"/>
                  <a:pt x="350244" y="1370001"/>
                </a:cubicBezTo>
                <a:cubicBezTo>
                  <a:pt x="325258" y="1346104"/>
                  <a:pt x="337365" y="1364345"/>
                  <a:pt x="284215" y="1348687"/>
                </a:cubicBezTo>
                <a:cubicBezTo>
                  <a:pt x="232696" y="1341101"/>
                  <a:pt x="173177" y="1255288"/>
                  <a:pt x="90496" y="1282222"/>
                </a:cubicBezTo>
                <a:cubicBezTo>
                  <a:pt x="53544" y="1277386"/>
                  <a:pt x="53110" y="1285254"/>
                  <a:pt x="32764" y="1282189"/>
                </a:cubicBezTo>
                <a:cubicBezTo>
                  <a:pt x="18923" y="1287816"/>
                  <a:pt x="10087" y="1288268"/>
                  <a:pt x="4092" y="1286084"/>
                </a:cubicBezTo>
                <a:lnTo>
                  <a:pt x="0" y="12818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C8D8ADA-9F9F-1D93-D4F3-EC4D43384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8" y="609601"/>
            <a:ext cx="10168411" cy="1216024"/>
          </a:xfrm>
        </p:spPr>
        <p:txBody>
          <a:bodyPr>
            <a:normAutofit/>
          </a:bodyPr>
          <a:lstStyle/>
          <a:p>
            <a:r>
              <a:rPr lang="pl-PL" dirty="0" err="1"/>
              <a:t>Goals</a:t>
            </a:r>
            <a:r>
              <a:rPr lang="pl-PL" dirty="0"/>
              <a:t> for </a:t>
            </a:r>
            <a:r>
              <a:rPr lang="pl-PL" dirty="0" err="1"/>
              <a:t>Physiotherapy</a:t>
            </a:r>
            <a:r>
              <a:rPr lang="pl-PL" dirty="0"/>
              <a:t>:</a:t>
            </a:r>
          </a:p>
        </p:txBody>
      </p:sp>
      <p:sp>
        <p:nvSpPr>
          <p:cNvPr id="48" name="Symbol zastępczy zawartości 2">
            <a:extLst>
              <a:ext uri="{FF2B5EF4-FFF2-40B4-BE49-F238E27FC236}">
                <a16:creationId xmlns:a16="http://schemas.microsoft.com/office/drawing/2014/main" id="{AC4E2F63-9896-DFB9-91AC-FEA387AF0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80" y="2568271"/>
            <a:ext cx="6089136" cy="368610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2400" dirty="0"/>
              <a:t>Improve joint range and mobility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Strengthen weak muscles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Improve posture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Improve balance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Improve gait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Reduce fatigue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Reduce pain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Increase aerobic capacity</a:t>
            </a:r>
            <a:endParaRPr lang="pl-PL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101159E-D455-456F-8FE1-396AB159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14945" y="2019534"/>
            <a:ext cx="3346520" cy="391724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5352A21-371F-D780-F021-812945857E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62" r="31340"/>
          <a:stretch/>
        </p:blipFill>
        <p:spPr>
          <a:xfrm>
            <a:off x="7902054" y="2187828"/>
            <a:ext cx="2998543" cy="3626118"/>
          </a:xfrm>
          <a:prstGeom prst="rect">
            <a:avLst/>
          </a:prstGeom>
        </p:spPr>
      </p:pic>
      <p:sp>
        <p:nvSpPr>
          <p:cNvPr id="49" name="Freeform: Shape 28">
            <a:extLst>
              <a:ext uri="{FF2B5EF4-FFF2-40B4-BE49-F238E27FC236}">
                <a16:creationId xmlns:a16="http://schemas.microsoft.com/office/drawing/2014/main" id="{F4C10EBF-5EBD-46E2-885B-8108A52C0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92000" y="3383591"/>
            <a:ext cx="1076" cy="71780"/>
          </a:xfrm>
          <a:custGeom>
            <a:avLst/>
            <a:gdLst>
              <a:gd name="connsiteX0" fmla="*/ 0 w 1076"/>
              <a:gd name="connsiteY0" fmla="*/ 0 h 71780"/>
              <a:gd name="connsiteX1" fmla="*/ 877 w 1076"/>
              <a:gd name="connsiteY1" fmla="*/ 10952 h 71780"/>
              <a:gd name="connsiteX2" fmla="*/ 0 w 1076"/>
              <a:gd name="connsiteY2" fmla="*/ 71780 h 71780"/>
              <a:gd name="connsiteX3" fmla="*/ 0 w 1076"/>
              <a:gd name="connsiteY3" fmla="*/ 0 h 7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6" h="71780">
                <a:moveTo>
                  <a:pt x="0" y="0"/>
                </a:moveTo>
                <a:lnTo>
                  <a:pt x="877" y="10952"/>
                </a:lnTo>
                <a:cubicBezTo>
                  <a:pt x="1309" y="27661"/>
                  <a:pt x="1049" y="47705"/>
                  <a:pt x="0" y="7178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C9EE1BFB-C443-4A2F-BA8F-C79440485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26435" y="5714755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AB49228-684A-402B-9414-41464E0BE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58000"/>
            <a:ext cx="12192000" cy="15902"/>
          </a:xfrm>
          <a:custGeom>
            <a:avLst/>
            <a:gdLst>
              <a:gd name="connsiteX0" fmla="*/ 0 w 12192000"/>
              <a:gd name="connsiteY0" fmla="*/ 0 h 15902"/>
              <a:gd name="connsiteX1" fmla="*/ 12192000 w 12192000"/>
              <a:gd name="connsiteY1" fmla="*/ 0 h 15902"/>
              <a:gd name="connsiteX2" fmla="*/ 12192000 w 12192000"/>
              <a:gd name="connsiteY2" fmla="*/ 6656 h 15902"/>
              <a:gd name="connsiteX3" fmla="*/ 7668289 w 12192000"/>
              <a:gd name="connsiteY3" fmla="*/ 15902 h 15902"/>
              <a:gd name="connsiteX4" fmla="*/ 0 w 12192000"/>
              <a:gd name="connsiteY4" fmla="*/ 15902 h 15902"/>
              <a:gd name="connsiteX5" fmla="*/ 0 w 12192000"/>
              <a:gd name="connsiteY5" fmla="*/ 0 h 1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5902">
                <a:moveTo>
                  <a:pt x="0" y="0"/>
                </a:moveTo>
                <a:lnTo>
                  <a:pt x="12192000" y="0"/>
                </a:lnTo>
                <a:lnTo>
                  <a:pt x="12192000" y="6656"/>
                </a:lnTo>
                <a:lnTo>
                  <a:pt x="7668289" y="15902"/>
                </a:lnTo>
                <a:lnTo>
                  <a:pt x="0" y="15902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6658C74-91FC-975E-9E55-0FBE3CB6AAFD}"/>
              </a:ext>
            </a:extLst>
          </p:cNvPr>
          <p:cNvSpPr txBox="1"/>
          <p:nvPr/>
        </p:nvSpPr>
        <p:spPr>
          <a:xfrm>
            <a:off x="9949888" y="6439584"/>
            <a:ext cx="1901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https://newliferehab.in/</a:t>
            </a:r>
          </a:p>
        </p:txBody>
      </p:sp>
    </p:spTree>
    <p:extLst>
      <p:ext uri="{BB962C8B-B14F-4D97-AF65-F5344CB8AC3E}">
        <p14:creationId xmlns:p14="http://schemas.microsoft.com/office/powerpoint/2010/main" val="1167266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52">
            <a:extLst>
              <a:ext uri="{FF2B5EF4-FFF2-40B4-BE49-F238E27FC236}">
                <a16:creationId xmlns:a16="http://schemas.microsoft.com/office/drawing/2014/main" id="{A326A41B-8A19-487E-BD55-01167CF7F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54">
            <a:extLst>
              <a:ext uri="{FF2B5EF4-FFF2-40B4-BE49-F238E27FC236}">
                <a16:creationId xmlns:a16="http://schemas.microsoft.com/office/drawing/2014/main" id="{CC4807F2-B5F4-4832-B9EC-C96C9CBDE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767014" flipH="1">
            <a:off x="2774100" y="-1894523"/>
            <a:ext cx="7170758" cy="12352700"/>
          </a:xfrm>
          <a:custGeom>
            <a:avLst/>
            <a:gdLst>
              <a:gd name="connsiteX0" fmla="*/ 0 w 7170758"/>
              <a:gd name="connsiteY0" fmla="*/ 11492330 h 12352700"/>
              <a:gd name="connsiteX1" fmla="*/ 5168943 w 7170758"/>
              <a:gd name="connsiteY1" fmla="*/ 12352700 h 12352700"/>
              <a:gd name="connsiteX2" fmla="*/ 7170758 w 7170758"/>
              <a:gd name="connsiteY2" fmla="*/ 326163 h 12352700"/>
              <a:gd name="connsiteX3" fmla="*/ 5211229 w 7170758"/>
              <a:gd name="connsiteY3" fmla="*/ 0 h 12352700"/>
              <a:gd name="connsiteX4" fmla="*/ 5211235 w 7170758"/>
              <a:gd name="connsiteY4" fmla="*/ 303 h 12352700"/>
              <a:gd name="connsiteX5" fmla="*/ 5125744 w 7170758"/>
              <a:gd name="connsiteY5" fmla="*/ 311331 h 12352700"/>
              <a:gd name="connsiteX6" fmla="*/ 5095471 w 7170758"/>
              <a:gd name="connsiteY6" fmla="*/ 495519 h 12352700"/>
              <a:gd name="connsiteX7" fmla="*/ 4977060 w 7170758"/>
              <a:gd name="connsiteY7" fmla="*/ 703611 h 12352700"/>
              <a:gd name="connsiteX8" fmla="*/ 4677999 w 7170758"/>
              <a:gd name="connsiteY8" fmla="*/ 1006806 h 12352700"/>
              <a:gd name="connsiteX9" fmla="*/ 4244694 w 7170758"/>
              <a:gd name="connsiteY9" fmla="*/ 1470023 h 12352700"/>
              <a:gd name="connsiteX10" fmla="*/ 3856538 w 7170758"/>
              <a:gd name="connsiteY10" fmla="*/ 1888990 h 12352700"/>
              <a:gd name="connsiteX11" fmla="*/ 3127512 w 7170758"/>
              <a:gd name="connsiteY11" fmla="*/ 2519154 h 12352700"/>
              <a:gd name="connsiteX12" fmla="*/ 3094826 w 7170758"/>
              <a:gd name="connsiteY12" fmla="*/ 2611193 h 12352700"/>
              <a:gd name="connsiteX13" fmla="*/ 2855076 w 7170758"/>
              <a:gd name="connsiteY13" fmla="*/ 2868261 h 12352700"/>
              <a:gd name="connsiteX14" fmla="*/ 2795079 w 7170758"/>
              <a:gd name="connsiteY14" fmla="*/ 2952760 h 12352700"/>
              <a:gd name="connsiteX15" fmla="*/ 2687974 w 7170758"/>
              <a:gd name="connsiteY15" fmla="*/ 3125862 h 12352700"/>
              <a:gd name="connsiteX16" fmla="*/ 2632520 w 7170758"/>
              <a:gd name="connsiteY16" fmla="*/ 3207520 h 12352700"/>
              <a:gd name="connsiteX17" fmla="*/ 2523917 w 7170758"/>
              <a:gd name="connsiteY17" fmla="*/ 3672581 h 12352700"/>
              <a:gd name="connsiteX18" fmla="*/ 2362484 w 7170758"/>
              <a:gd name="connsiteY18" fmla="*/ 3932467 h 12352700"/>
              <a:gd name="connsiteX19" fmla="*/ 2186680 w 7170758"/>
              <a:gd name="connsiteY19" fmla="*/ 4370763 h 12352700"/>
              <a:gd name="connsiteX20" fmla="*/ 1867435 w 7170758"/>
              <a:gd name="connsiteY20" fmla="*/ 4811101 h 12352700"/>
              <a:gd name="connsiteX21" fmla="*/ 1731209 w 7170758"/>
              <a:gd name="connsiteY21" fmla="*/ 5348227 h 12352700"/>
              <a:gd name="connsiteX22" fmla="*/ 1619001 w 7170758"/>
              <a:gd name="connsiteY22" fmla="*/ 5913848 h 12352700"/>
              <a:gd name="connsiteX23" fmla="*/ 1583307 w 7170758"/>
              <a:gd name="connsiteY23" fmla="*/ 6077361 h 12352700"/>
              <a:gd name="connsiteX24" fmla="*/ 1545954 w 7170758"/>
              <a:gd name="connsiteY24" fmla="*/ 6106863 h 12352700"/>
              <a:gd name="connsiteX25" fmla="*/ 1528197 w 7170758"/>
              <a:gd name="connsiteY25" fmla="*/ 6216490 h 12352700"/>
              <a:gd name="connsiteX26" fmla="*/ 1478443 w 7170758"/>
              <a:gd name="connsiteY26" fmla="*/ 6316412 h 12352700"/>
              <a:gd name="connsiteX27" fmla="*/ 1444911 w 7170758"/>
              <a:gd name="connsiteY27" fmla="*/ 6471242 h 12352700"/>
              <a:gd name="connsiteX28" fmla="*/ 1450295 w 7170758"/>
              <a:gd name="connsiteY28" fmla="*/ 6727118 h 12352700"/>
              <a:gd name="connsiteX29" fmla="*/ 1417057 w 7170758"/>
              <a:gd name="connsiteY29" fmla="*/ 6823660 h 12352700"/>
              <a:gd name="connsiteX30" fmla="*/ 1422686 w 7170758"/>
              <a:gd name="connsiteY30" fmla="*/ 6883251 h 12352700"/>
              <a:gd name="connsiteX31" fmla="*/ 1396910 w 7170758"/>
              <a:gd name="connsiteY31" fmla="*/ 6885269 h 12352700"/>
              <a:gd name="connsiteX32" fmla="*/ 1335463 w 7170758"/>
              <a:gd name="connsiteY32" fmla="*/ 7015122 h 12352700"/>
              <a:gd name="connsiteX33" fmla="*/ 1328526 w 7170758"/>
              <a:gd name="connsiteY33" fmla="*/ 7038791 h 12352700"/>
              <a:gd name="connsiteX34" fmla="*/ 1219997 w 7170758"/>
              <a:gd name="connsiteY34" fmla="*/ 7155969 h 12352700"/>
              <a:gd name="connsiteX35" fmla="*/ 1177561 w 7170758"/>
              <a:gd name="connsiteY35" fmla="*/ 7235011 h 12352700"/>
              <a:gd name="connsiteX36" fmla="*/ 1134805 w 7170758"/>
              <a:gd name="connsiteY36" fmla="*/ 7276857 h 12352700"/>
              <a:gd name="connsiteX37" fmla="*/ 1028219 w 7170758"/>
              <a:gd name="connsiteY37" fmla="*/ 7464365 h 12352700"/>
              <a:gd name="connsiteX38" fmla="*/ 836389 w 7170758"/>
              <a:gd name="connsiteY38" fmla="*/ 8000885 h 12352700"/>
              <a:gd name="connsiteX39" fmla="*/ 622220 w 7170758"/>
              <a:gd name="connsiteY39" fmla="*/ 8683581 h 12352700"/>
              <a:gd name="connsiteX40" fmla="*/ 460982 w 7170758"/>
              <a:gd name="connsiteY40" fmla="*/ 9287993 h 12352700"/>
              <a:gd name="connsiteX41" fmla="*/ 402314 w 7170758"/>
              <a:gd name="connsiteY41" fmla="*/ 9561249 h 12352700"/>
              <a:gd name="connsiteX42" fmla="*/ 422044 w 7170758"/>
              <a:gd name="connsiteY42" fmla="*/ 9833547 h 12352700"/>
              <a:gd name="connsiteX43" fmla="*/ 335400 w 7170758"/>
              <a:gd name="connsiteY43" fmla="*/ 10072328 h 12352700"/>
              <a:gd name="connsiteX44" fmla="*/ 286060 w 7170758"/>
              <a:gd name="connsiteY44" fmla="*/ 10405104 h 12352700"/>
              <a:gd name="connsiteX45" fmla="*/ 256438 w 7170758"/>
              <a:gd name="connsiteY45" fmla="*/ 10653704 h 12352700"/>
              <a:gd name="connsiteX46" fmla="*/ 123859 w 7170758"/>
              <a:gd name="connsiteY46" fmla="*/ 11011991 h 12352700"/>
              <a:gd name="connsiteX47" fmla="*/ 21278 w 7170758"/>
              <a:gd name="connsiteY47" fmla="*/ 11435242 h 1235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7170758" h="12352700">
                <a:moveTo>
                  <a:pt x="0" y="11492330"/>
                </a:moveTo>
                <a:lnTo>
                  <a:pt x="5168943" y="12352700"/>
                </a:lnTo>
                <a:lnTo>
                  <a:pt x="7170758" y="326163"/>
                </a:lnTo>
                <a:lnTo>
                  <a:pt x="5211229" y="0"/>
                </a:lnTo>
                <a:lnTo>
                  <a:pt x="5211235" y="303"/>
                </a:lnTo>
                <a:cubicBezTo>
                  <a:pt x="5203560" y="95753"/>
                  <a:pt x="5143829" y="211768"/>
                  <a:pt x="5125744" y="311331"/>
                </a:cubicBezTo>
                <a:cubicBezTo>
                  <a:pt x="5093603" y="339913"/>
                  <a:pt x="5120276" y="482584"/>
                  <a:pt x="5095471" y="495519"/>
                </a:cubicBezTo>
                <a:lnTo>
                  <a:pt x="4977060" y="703611"/>
                </a:lnTo>
                <a:cubicBezTo>
                  <a:pt x="4865323" y="753837"/>
                  <a:pt x="4800060" y="879070"/>
                  <a:pt x="4677999" y="1006806"/>
                </a:cubicBezTo>
                <a:cubicBezTo>
                  <a:pt x="4555937" y="1134541"/>
                  <a:pt x="4668490" y="1278227"/>
                  <a:pt x="4244694" y="1470023"/>
                </a:cubicBezTo>
                <a:cubicBezTo>
                  <a:pt x="4245043" y="1506282"/>
                  <a:pt x="3912530" y="1750749"/>
                  <a:pt x="3856538" y="1888990"/>
                </a:cubicBezTo>
                <a:cubicBezTo>
                  <a:pt x="3670340" y="2063845"/>
                  <a:pt x="3254463" y="2398787"/>
                  <a:pt x="3127512" y="2519154"/>
                </a:cubicBezTo>
                <a:cubicBezTo>
                  <a:pt x="3129397" y="2529744"/>
                  <a:pt x="3094953" y="2599059"/>
                  <a:pt x="3094826" y="2611193"/>
                </a:cubicBezTo>
                <a:cubicBezTo>
                  <a:pt x="3049419" y="2669377"/>
                  <a:pt x="2905034" y="2811333"/>
                  <a:pt x="2855076" y="2868261"/>
                </a:cubicBezTo>
                <a:lnTo>
                  <a:pt x="2795079" y="2952760"/>
                </a:lnTo>
                <a:lnTo>
                  <a:pt x="2687974" y="3125862"/>
                </a:lnTo>
                <a:cubicBezTo>
                  <a:pt x="2663305" y="3169585"/>
                  <a:pt x="2657128" y="3166132"/>
                  <a:pt x="2632520" y="3207520"/>
                </a:cubicBezTo>
                <a:cubicBezTo>
                  <a:pt x="2589290" y="3305569"/>
                  <a:pt x="2565957" y="3559539"/>
                  <a:pt x="2523917" y="3672581"/>
                </a:cubicBezTo>
                <a:cubicBezTo>
                  <a:pt x="2475250" y="3769614"/>
                  <a:pt x="2448722" y="3875203"/>
                  <a:pt x="2362484" y="3932467"/>
                </a:cubicBezTo>
                <a:cubicBezTo>
                  <a:pt x="2287649" y="4118638"/>
                  <a:pt x="2244627" y="4200905"/>
                  <a:pt x="2186680" y="4370763"/>
                </a:cubicBezTo>
                <a:cubicBezTo>
                  <a:pt x="2139211" y="4407041"/>
                  <a:pt x="1868585" y="4743432"/>
                  <a:pt x="1867435" y="4811101"/>
                </a:cubicBezTo>
                <a:cubicBezTo>
                  <a:pt x="1858074" y="4965582"/>
                  <a:pt x="1789128" y="5181431"/>
                  <a:pt x="1731209" y="5348227"/>
                </a:cubicBezTo>
                <a:cubicBezTo>
                  <a:pt x="1678725" y="5548329"/>
                  <a:pt x="1647453" y="5785122"/>
                  <a:pt x="1619001" y="5913848"/>
                </a:cubicBezTo>
                <a:lnTo>
                  <a:pt x="1583307" y="6077361"/>
                </a:lnTo>
                <a:cubicBezTo>
                  <a:pt x="1574048" y="6091111"/>
                  <a:pt x="1548598" y="6098191"/>
                  <a:pt x="1545954" y="6106863"/>
                </a:cubicBezTo>
                <a:cubicBezTo>
                  <a:pt x="1546011" y="6107425"/>
                  <a:pt x="1528140" y="6215927"/>
                  <a:pt x="1528197" y="6216490"/>
                </a:cubicBezTo>
                <a:lnTo>
                  <a:pt x="1478443" y="6316412"/>
                </a:lnTo>
                <a:cubicBezTo>
                  <a:pt x="1447990" y="6363483"/>
                  <a:pt x="1475408" y="6430984"/>
                  <a:pt x="1444911" y="6471242"/>
                </a:cubicBezTo>
                <a:cubicBezTo>
                  <a:pt x="1456990" y="6560649"/>
                  <a:pt x="1377193" y="6654482"/>
                  <a:pt x="1450295" y="6727118"/>
                </a:cubicBezTo>
                <a:cubicBezTo>
                  <a:pt x="1411019" y="6784157"/>
                  <a:pt x="1364347" y="6785087"/>
                  <a:pt x="1417057" y="6823660"/>
                </a:cubicBezTo>
                <a:cubicBezTo>
                  <a:pt x="1405315" y="6844158"/>
                  <a:pt x="1422125" y="6865796"/>
                  <a:pt x="1422686" y="6883251"/>
                </a:cubicBezTo>
                <a:lnTo>
                  <a:pt x="1396910" y="6885269"/>
                </a:lnTo>
                <a:lnTo>
                  <a:pt x="1335463" y="7015122"/>
                </a:lnTo>
                <a:lnTo>
                  <a:pt x="1328526" y="7038791"/>
                </a:lnTo>
                <a:lnTo>
                  <a:pt x="1219997" y="7155969"/>
                </a:lnTo>
                <a:lnTo>
                  <a:pt x="1177561" y="7235011"/>
                </a:lnTo>
                <a:lnTo>
                  <a:pt x="1134805" y="7276857"/>
                </a:lnTo>
                <a:cubicBezTo>
                  <a:pt x="1119396" y="7287915"/>
                  <a:pt x="1091781" y="7440510"/>
                  <a:pt x="1028219" y="7464365"/>
                </a:cubicBezTo>
                <a:cubicBezTo>
                  <a:pt x="952823" y="7805496"/>
                  <a:pt x="904055" y="7797682"/>
                  <a:pt x="836389" y="8000885"/>
                </a:cubicBezTo>
                <a:cubicBezTo>
                  <a:pt x="768723" y="8204089"/>
                  <a:pt x="809532" y="8271839"/>
                  <a:pt x="622220" y="8683581"/>
                </a:cubicBezTo>
                <a:cubicBezTo>
                  <a:pt x="531001" y="8931494"/>
                  <a:pt x="502217" y="9138841"/>
                  <a:pt x="460982" y="9287993"/>
                </a:cubicBezTo>
                <a:cubicBezTo>
                  <a:pt x="453369" y="9330524"/>
                  <a:pt x="381421" y="9527208"/>
                  <a:pt x="402314" y="9561249"/>
                </a:cubicBezTo>
                <a:cubicBezTo>
                  <a:pt x="424751" y="9610363"/>
                  <a:pt x="377317" y="9830548"/>
                  <a:pt x="422044" y="9833547"/>
                </a:cubicBezTo>
                <a:cubicBezTo>
                  <a:pt x="355384" y="9910733"/>
                  <a:pt x="345831" y="9980565"/>
                  <a:pt x="335400" y="10072328"/>
                </a:cubicBezTo>
                <a:cubicBezTo>
                  <a:pt x="275882" y="10128993"/>
                  <a:pt x="336909" y="10221314"/>
                  <a:pt x="286060" y="10405104"/>
                </a:cubicBezTo>
                <a:cubicBezTo>
                  <a:pt x="252193" y="10514340"/>
                  <a:pt x="283472" y="10552556"/>
                  <a:pt x="256438" y="10653704"/>
                </a:cubicBezTo>
                <a:cubicBezTo>
                  <a:pt x="229405" y="10754852"/>
                  <a:pt x="164391" y="10971035"/>
                  <a:pt x="123859" y="11011991"/>
                </a:cubicBezTo>
                <a:cubicBezTo>
                  <a:pt x="58538" y="11240530"/>
                  <a:pt x="69534" y="11294698"/>
                  <a:pt x="21278" y="11435242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E4E147D-FD6F-A041-A7C5-BC667A746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7" y="615950"/>
            <a:ext cx="10133463" cy="12128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/>
              <a:t>The following exercises and activities are applicable in Parkinson's disease:</a:t>
            </a:r>
            <a:endParaRPr lang="pl-PL" sz="2400"/>
          </a:p>
        </p:txBody>
      </p:sp>
      <p:sp>
        <p:nvSpPr>
          <p:cNvPr id="63" name="Freeform: Shape 56">
            <a:extLst>
              <a:ext uri="{FF2B5EF4-FFF2-40B4-BE49-F238E27FC236}">
                <a16:creationId xmlns:a16="http://schemas.microsoft.com/office/drawing/2014/main" id="{42DD9C40-A2FD-4448-A65D-7D76177E1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548" y="2135875"/>
            <a:ext cx="3710992" cy="393129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Obraz 7" descr="Obraz zawierający rysowanie, szkic, Grafika liniowa, clipart&#10;&#10;Opis wygenerowany automatycznie">
            <a:extLst>
              <a:ext uri="{FF2B5EF4-FFF2-40B4-BE49-F238E27FC236}">
                <a16:creationId xmlns:a16="http://schemas.microsoft.com/office/drawing/2014/main" id="{DB3B94FC-35C7-C477-FC05-C35B975C05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65" b="-2"/>
          <a:stretch/>
        </p:blipFill>
        <p:spPr>
          <a:xfrm>
            <a:off x="1590949" y="2346385"/>
            <a:ext cx="2662216" cy="3531079"/>
          </a:xfrm>
          <a:prstGeom prst="rect">
            <a:avLst/>
          </a:prstGeom>
        </p:spPr>
      </p:pic>
      <p:graphicFrame>
        <p:nvGraphicFramePr>
          <p:cNvPr id="21" name="Symbol zastępczy zawartości 2">
            <a:extLst>
              <a:ext uri="{FF2B5EF4-FFF2-40B4-BE49-F238E27FC236}">
                <a16:creationId xmlns:a16="http://schemas.microsoft.com/office/drawing/2014/main" id="{44417A44-D2E0-86EC-598C-AA813B2A5D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879581"/>
              </p:ext>
            </p:extLst>
          </p:nvPr>
        </p:nvGraphicFramePr>
        <p:xfrm>
          <a:off x="5288508" y="2534781"/>
          <a:ext cx="5643350" cy="3751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7EC09B81-05E7-4B6B-8BA9-C056D106EAC6}"/>
              </a:ext>
            </a:extLst>
          </p:cNvPr>
          <p:cNvSpPr txBox="1"/>
          <p:nvPr/>
        </p:nvSpPr>
        <p:spPr>
          <a:xfrm>
            <a:off x="30460" y="6504715"/>
            <a:ext cx="3339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https://ptindia.tripod.com/aug/article2.htm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332344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C5F44963-F78F-4F17-86B4-4EAA3536B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4D63F924-6A39-4651-B0CC-2CA8EE8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297" y="0"/>
            <a:ext cx="7360592" cy="6858000"/>
          </a:xfrm>
          <a:custGeom>
            <a:avLst/>
            <a:gdLst>
              <a:gd name="connsiteX0" fmla="*/ 1814929 w 5542424"/>
              <a:gd name="connsiteY0" fmla="*/ 0 h 6858000"/>
              <a:gd name="connsiteX1" fmla="*/ 5542424 w 5542424"/>
              <a:gd name="connsiteY1" fmla="*/ 0 h 6858000"/>
              <a:gd name="connsiteX2" fmla="*/ 5542424 w 5542424"/>
              <a:gd name="connsiteY2" fmla="*/ 6858000 h 6858000"/>
              <a:gd name="connsiteX3" fmla="*/ 0 w 5542424"/>
              <a:gd name="connsiteY3" fmla="*/ 6858000 h 6858000"/>
              <a:gd name="connsiteX4" fmla="*/ 2310 w 5542424"/>
              <a:gd name="connsiteY4" fmla="*/ 6853652 h 6858000"/>
              <a:gd name="connsiteX5" fmla="*/ 91006 w 5542424"/>
              <a:gd name="connsiteY5" fmla="*/ 6620968 h 6858000"/>
              <a:gd name="connsiteX6" fmla="*/ 81892 w 5542424"/>
              <a:gd name="connsiteY6" fmla="*/ 6435659 h 6858000"/>
              <a:gd name="connsiteX7" fmla="*/ 80998 w 5542424"/>
              <a:gd name="connsiteY7" fmla="*/ 6414855 h 6858000"/>
              <a:gd name="connsiteX8" fmla="*/ 75836 w 5542424"/>
              <a:gd name="connsiteY8" fmla="*/ 6409671 h 6858000"/>
              <a:gd name="connsiteX9" fmla="*/ 77989 w 5542424"/>
              <a:gd name="connsiteY9" fmla="*/ 6396556 h 6858000"/>
              <a:gd name="connsiteX10" fmla="*/ 77374 w 5542424"/>
              <a:gd name="connsiteY10" fmla="*/ 6392981 h 6858000"/>
              <a:gd name="connsiteX11" fmla="*/ 75036 w 5542424"/>
              <a:gd name="connsiteY11" fmla="*/ 6372572 h 6858000"/>
              <a:gd name="connsiteX12" fmla="*/ 99554 w 5542424"/>
              <a:gd name="connsiteY12" fmla="*/ 6331118 h 6858000"/>
              <a:gd name="connsiteX13" fmla="*/ 105442 w 5542424"/>
              <a:gd name="connsiteY13" fmla="*/ 6278374 h 6858000"/>
              <a:gd name="connsiteX14" fmla="*/ 172914 w 5542424"/>
              <a:gd name="connsiteY14" fmla="*/ 6144628 h 6858000"/>
              <a:gd name="connsiteX15" fmla="*/ 264181 w 5542424"/>
              <a:gd name="connsiteY15" fmla="*/ 5952072 h 6858000"/>
              <a:gd name="connsiteX16" fmla="*/ 423554 w 5542424"/>
              <a:gd name="connsiteY16" fmla="*/ 5679532 h 6858000"/>
              <a:gd name="connsiteX17" fmla="*/ 485571 w 5542424"/>
              <a:gd name="connsiteY17" fmla="*/ 5396320 h 6858000"/>
              <a:gd name="connsiteX18" fmla="*/ 455275 w 5542424"/>
              <a:gd name="connsiteY18" fmla="*/ 5176878 h 6858000"/>
              <a:gd name="connsiteX19" fmla="*/ 367284 w 5542424"/>
              <a:gd name="connsiteY19" fmla="*/ 5066430 h 6858000"/>
              <a:gd name="connsiteX20" fmla="*/ 317365 w 5542424"/>
              <a:gd name="connsiteY20" fmla="*/ 5016642 h 6858000"/>
              <a:gd name="connsiteX21" fmla="*/ 317834 w 5542424"/>
              <a:gd name="connsiteY21" fmla="*/ 5008528 h 6858000"/>
              <a:gd name="connsiteX22" fmla="*/ 317591 w 5542424"/>
              <a:gd name="connsiteY22" fmla="*/ 5008366 h 6858000"/>
              <a:gd name="connsiteX23" fmla="*/ 318532 w 5542424"/>
              <a:gd name="connsiteY23" fmla="*/ 5000689 h 6858000"/>
              <a:gd name="connsiteX24" fmla="*/ 326373 w 5542424"/>
              <a:gd name="connsiteY24" fmla="*/ 4962649 h 6858000"/>
              <a:gd name="connsiteX25" fmla="*/ 304517 w 5542424"/>
              <a:gd name="connsiteY25" fmla="*/ 4845612 h 6858000"/>
              <a:gd name="connsiteX26" fmla="*/ 312138 w 5542424"/>
              <a:gd name="connsiteY26" fmla="*/ 4821435 h 6858000"/>
              <a:gd name="connsiteX27" fmla="*/ 314669 w 5542424"/>
              <a:gd name="connsiteY27" fmla="*/ 4809154 h 6858000"/>
              <a:gd name="connsiteX28" fmla="*/ 318283 w 5542424"/>
              <a:gd name="connsiteY28" fmla="*/ 4805250 h 6858000"/>
              <a:gd name="connsiteX29" fmla="*/ 320547 w 5542424"/>
              <a:gd name="connsiteY29" fmla="*/ 4787345 h 6858000"/>
              <a:gd name="connsiteX30" fmla="*/ 319715 w 5542424"/>
              <a:gd name="connsiteY30" fmla="*/ 4785453 h 6858000"/>
              <a:gd name="connsiteX31" fmla="*/ 325649 w 5542424"/>
              <a:gd name="connsiteY31" fmla="*/ 4770073 h 6858000"/>
              <a:gd name="connsiteX32" fmla="*/ 335542 w 5542424"/>
              <a:gd name="connsiteY32" fmla="*/ 4756450 h 6858000"/>
              <a:gd name="connsiteX33" fmla="*/ 339391 w 5542424"/>
              <a:gd name="connsiteY33" fmla="*/ 4606479 h 6858000"/>
              <a:gd name="connsiteX34" fmla="*/ 385485 w 5542424"/>
              <a:gd name="connsiteY34" fmla="*/ 4470620 h 6858000"/>
              <a:gd name="connsiteX35" fmla="*/ 386474 w 5542424"/>
              <a:gd name="connsiteY35" fmla="*/ 4389388 h 6858000"/>
              <a:gd name="connsiteX36" fmla="*/ 365661 w 5542424"/>
              <a:gd name="connsiteY36" fmla="*/ 4365498 h 6858000"/>
              <a:gd name="connsiteX37" fmla="*/ 389339 w 5542424"/>
              <a:gd name="connsiteY37" fmla="*/ 4160513 h 6858000"/>
              <a:gd name="connsiteX38" fmla="*/ 385403 w 5542424"/>
              <a:gd name="connsiteY38" fmla="*/ 4109650 h 6858000"/>
              <a:gd name="connsiteX39" fmla="*/ 402327 w 5542424"/>
              <a:gd name="connsiteY39" fmla="*/ 4061824 h 6858000"/>
              <a:gd name="connsiteX40" fmla="*/ 396156 w 5542424"/>
              <a:gd name="connsiteY40" fmla="*/ 4043965 h 6858000"/>
              <a:gd name="connsiteX41" fmla="*/ 394868 w 5542424"/>
              <a:gd name="connsiteY41" fmla="*/ 4040920 h 6858000"/>
              <a:gd name="connsiteX42" fmla="*/ 394584 w 5542424"/>
              <a:gd name="connsiteY42" fmla="*/ 4028000 h 6858000"/>
              <a:gd name="connsiteX43" fmla="*/ 388418 w 5542424"/>
              <a:gd name="connsiteY43" fmla="*/ 4025270 h 6858000"/>
              <a:gd name="connsiteX44" fmla="*/ 383628 w 5542424"/>
              <a:gd name="connsiteY44" fmla="*/ 4006478 h 6858000"/>
              <a:gd name="connsiteX45" fmla="*/ 384802 w 5542424"/>
              <a:gd name="connsiteY45" fmla="*/ 3982442 h 6858000"/>
              <a:gd name="connsiteX46" fmla="*/ 397167 w 5542424"/>
              <a:gd name="connsiteY46" fmla="*/ 3867331 h 6858000"/>
              <a:gd name="connsiteX47" fmla="*/ 400691 w 5542424"/>
              <a:gd name="connsiteY47" fmla="*/ 3798966 h 6858000"/>
              <a:gd name="connsiteX48" fmla="*/ 395946 w 5542424"/>
              <a:gd name="connsiteY48" fmla="*/ 3773791 h 6858000"/>
              <a:gd name="connsiteX49" fmla="*/ 393410 w 5542424"/>
              <a:gd name="connsiteY49" fmla="*/ 3738098 h 6858000"/>
              <a:gd name="connsiteX50" fmla="*/ 384223 w 5542424"/>
              <a:gd name="connsiteY50" fmla="*/ 3675719 h 6858000"/>
              <a:gd name="connsiteX51" fmla="*/ 386290 w 5542424"/>
              <a:gd name="connsiteY51" fmla="*/ 3642763 h 6858000"/>
              <a:gd name="connsiteX52" fmla="*/ 382514 w 5542424"/>
              <a:gd name="connsiteY52" fmla="*/ 3624093 h 6858000"/>
              <a:gd name="connsiteX53" fmla="*/ 383976 w 5542424"/>
              <a:gd name="connsiteY53" fmla="*/ 3616602 h 6858000"/>
              <a:gd name="connsiteX54" fmla="*/ 385517 w 5542424"/>
              <a:gd name="connsiteY54" fmla="*/ 3591527 h 6858000"/>
              <a:gd name="connsiteX55" fmla="*/ 387146 w 5542424"/>
              <a:gd name="connsiteY55" fmla="*/ 3577241 h 6858000"/>
              <a:gd name="connsiteX56" fmla="*/ 388068 w 5542424"/>
              <a:gd name="connsiteY56" fmla="*/ 3571585 h 6858000"/>
              <a:gd name="connsiteX57" fmla="*/ 395496 w 5542424"/>
              <a:gd name="connsiteY57" fmla="*/ 3559720 h 6858000"/>
              <a:gd name="connsiteX58" fmla="*/ 394985 w 5542424"/>
              <a:gd name="connsiteY58" fmla="*/ 3543047 h 6858000"/>
              <a:gd name="connsiteX59" fmla="*/ 403028 w 5542424"/>
              <a:gd name="connsiteY59" fmla="*/ 3525651 h 6858000"/>
              <a:gd name="connsiteX60" fmla="*/ 398728 w 5542424"/>
              <a:gd name="connsiteY60" fmla="*/ 3520715 h 6858000"/>
              <a:gd name="connsiteX61" fmla="*/ 395530 w 5542424"/>
              <a:gd name="connsiteY61" fmla="*/ 3505412 h 6858000"/>
              <a:gd name="connsiteX62" fmla="*/ 402719 w 5542424"/>
              <a:gd name="connsiteY62" fmla="*/ 3493445 h 6858000"/>
              <a:gd name="connsiteX63" fmla="*/ 409328 w 5542424"/>
              <a:gd name="connsiteY63" fmla="*/ 3467406 h 6858000"/>
              <a:gd name="connsiteX64" fmla="*/ 409292 w 5542424"/>
              <a:gd name="connsiteY64" fmla="*/ 3460033 h 6858000"/>
              <a:gd name="connsiteX65" fmla="*/ 419755 w 5542424"/>
              <a:gd name="connsiteY65" fmla="*/ 3435495 h 6858000"/>
              <a:gd name="connsiteX66" fmla="*/ 430771 w 5542424"/>
              <a:gd name="connsiteY66" fmla="*/ 3395884 h 6858000"/>
              <a:gd name="connsiteX67" fmla="*/ 439140 w 5542424"/>
              <a:gd name="connsiteY67" fmla="*/ 3350083 h 6858000"/>
              <a:gd name="connsiteX68" fmla="*/ 446544 w 5542424"/>
              <a:gd name="connsiteY68" fmla="*/ 3337690 h 6858000"/>
              <a:gd name="connsiteX69" fmla="*/ 470731 w 5542424"/>
              <a:gd name="connsiteY69" fmla="*/ 3254519 h 6858000"/>
              <a:gd name="connsiteX70" fmla="*/ 477713 w 5542424"/>
              <a:gd name="connsiteY70" fmla="*/ 3231166 h 6858000"/>
              <a:gd name="connsiteX71" fmla="*/ 478087 w 5542424"/>
              <a:gd name="connsiteY71" fmla="*/ 3210262 h 6858000"/>
              <a:gd name="connsiteX72" fmla="*/ 473269 w 5542424"/>
              <a:gd name="connsiteY72" fmla="*/ 3204689 h 6858000"/>
              <a:gd name="connsiteX73" fmla="*/ 476207 w 5542424"/>
              <a:gd name="connsiteY73" fmla="*/ 3191713 h 6858000"/>
              <a:gd name="connsiteX74" fmla="*/ 475813 w 5542424"/>
              <a:gd name="connsiteY74" fmla="*/ 3188085 h 6858000"/>
              <a:gd name="connsiteX75" fmla="*/ 474728 w 5542424"/>
              <a:gd name="connsiteY75" fmla="*/ 3167471 h 6858000"/>
              <a:gd name="connsiteX76" fmla="*/ 501612 w 5542424"/>
              <a:gd name="connsiteY76" fmla="*/ 3127774 h 6858000"/>
              <a:gd name="connsiteX77" fmla="*/ 510667 w 5542424"/>
              <a:gd name="connsiteY77" fmla="*/ 3075380 h 6858000"/>
              <a:gd name="connsiteX78" fmla="*/ 582379 w 5542424"/>
              <a:gd name="connsiteY78" fmla="*/ 2882573 h 6858000"/>
              <a:gd name="connsiteX79" fmla="*/ 569744 w 5542424"/>
              <a:gd name="connsiteY79" fmla="*/ 2849169 h 6858000"/>
              <a:gd name="connsiteX80" fmla="*/ 590685 w 5542424"/>
              <a:gd name="connsiteY80" fmla="*/ 2768869 h 6858000"/>
              <a:gd name="connsiteX81" fmla="*/ 665292 w 5542424"/>
              <a:gd name="connsiteY81" fmla="*/ 2655182 h 6858000"/>
              <a:gd name="connsiteX82" fmla="*/ 705757 w 5542424"/>
              <a:gd name="connsiteY82" fmla="*/ 2507872 h 6858000"/>
              <a:gd name="connsiteX83" fmla="*/ 717932 w 5542424"/>
              <a:gd name="connsiteY83" fmla="*/ 2498916 h 6858000"/>
              <a:gd name="connsiteX84" fmla="*/ 727017 w 5542424"/>
              <a:gd name="connsiteY84" fmla="*/ 2486382 h 6858000"/>
              <a:gd name="connsiteX85" fmla="*/ 726741 w 5542424"/>
              <a:gd name="connsiteY85" fmla="*/ 2484113 h 6858000"/>
              <a:gd name="connsiteX86" fmla="*/ 733179 w 5542424"/>
              <a:gd name="connsiteY86" fmla="*/ 2467361 h 6858000"/>
              <a:gd name="connsiteX87" fmla="*/ 737364 w 5542424"/>
              <a:gd name="connsiteY87" fmla="*/ 2465156 h 6858000"/>
              <a:gd name="connsiteX88" fmla="*/ 742650 w 5542424"/>
              <a:gd name="connsiteY88" fmla="*/ 2454122 h 6858000"/>
              <a:gd name="connsiteX89" fmla="*/ 755408 w 5542424"/>
              <a:gd name="connsiteY89" fmla="*/ 2433619 h 6858000"/>
              <a:gd name="connsiteX90" fmla="*/ 755598 w 5542424"/>
              <a:gd name="connsiteY90" fmla="*/ 2428626 h 6858000"/>
              <a:gd name="connsiteX91" fmla="*/ 771418 w 5542424"/>
              <a:gd name="connsiteY91" fmla="*/ 2395899 h 6858000"/>
              <a:gd name="connsiteX92" fmla="*/ 770593 w 5542424"/>
              <a:gd name="connsiteY92" fmla="*/ 2394897 h 6858000"/>
              <a:gd name="connsiteX93" fmla="*/ 770497 w 5542424"/>
              <a:gd name="connsiteY93" fmla="*/ 2383267 h 6858000"/>
              <a:gd name="connsiteX94" fmla="*/ 772693 w 5542424"/>
              <a:gd name="connsiteY94" fmla="*/ 2362296 h 6858000"/>
              <a:gd name="connsiteX95" fmla="*/ 764846 w 5542424"/>
              <a:gd name="connsiteY95" fmla="*/ 2307129 h 6858000"/>
              <a:gd name="connsiteX96" fmla="*/ 781226 w 5542424"/>
              <a:gd name="connsiteY96" fmla="*/ 2272947 h 6858000"/>
              <a:gd name="connsiteX97" fmla="*/ 783960 w 5542424"/>
              <a:gd name="connsiteY97" fmla="*/ 2265753 h 6858000"/>
              <a:gd name="connsiteX98" fmla="*/ 783783 w 5542424"/>
              <a:gd name="connsiteY98" fmla="*/ 2265478 h 6858000"/>
              <a:gd name="connsiteX99" fmla="*/ 786206 w 5542424"/>
              <a:gd name="connsiteY99" fmla="*/ 2257630 h 6858000"/>
              <a:gd name="connsiteX100" fmla="*/ 788946 w 5542424"/>
              <a:gd name="connsiteY100" fmla="*/ 2252635 h 6858000"/>
              <a:gd name="connsiteX101" fmla="*/ 794250 w 5542424"/>
              <a:gd name="connsiteY101" fmla="*/ 2238675 h 6858000"/>
              <a:gd name="connsiteX102" fmla="*/ 794536 w 5542424"/>
              <a:gd name="connsiteY102" fmla="*/ 2233003 h 6858000"/>
              <a:gd name="connsiteX103" fmla="*/ 792429 w 5542424"/>
              <a:gd name="connsiteY103" fmla="*/ 2229498 h 6858000"/>
              <a:gd name="connsiteX104" fmla="*/ 793227 w 5542424"/>
              <a:gd name="connsiteY104" fmla="*/ 2228401 h 6858000"/>
              <a:gd name="connsiteX105" fmla="*/ 795299 w 5542424"/>
              <a:gd name="connsiteY105" fmla="*/ 2197903 h 6858000"/>
              <a:gd name="connsiteX106" fmla="*/ 808822 w 5542424"/>
              <a:gd name="connsiteY106" fmla="*/ 2134368 h 6858000"/>
              <a:gd name="connsiteX107" fmla="*/ 820138 w 5542424"/>
              <a:gd name="connsiteY107" fmla="*/ 2099989 h 6858000"/>
              <a:gd name="connsiteX108" fmla="*/ 847225 w 5542424"/>
              <a:gd name="connsiteY108" fmla="*/ 2003626 h 6858000"/>
              <a:gd name="connsiteX109" fmla="*/ 871446 w 5542424"/>
              <a:gd name="connsiteY109" fmla="*/ 1905232 h 6858000"/>
              <a:gd name="connsiteX110" fmla="*/ 866894 w 5542424"/>
              <a:gd name="connsiteY110" fmla="*/ 1846725 h 6858000"/>
              <a:gd name="connsiteX111" fmla="*/ 868241 w 5542424"/>
              <a:gd name="connsiteY111" fmla="*/ 1841071 h 6858000"/>
              <a:gd name="connsiteX112" fmla="*/ 875742 w 5542424"/>
              <a:gd name="connsiteY112" fmla="*/ 1828958 h 6858000"/>
              <a:gd name="connsiteX113" fmla="*/ 879192 w 5542424"/>
              <a:gd name="connsiteY113" fmla="*/ 1824953 h 6858000"/>
              <a:gd name="connsiteX114" fmla="*/ 882790 w 5542424"/>
              <a:gd name="connsiteY114" fmla="*/ 1817574 h 6858000"/>
              <a:gd name="connsiteX115" fmla="*/ 886658 w 5542424"/>
              <a:gd name="connsiteY115" fmla="*/ 1811329 h 6858000"/>
              <a:gd name="connsiteX116" fmla="*/ 908112 w 5542424"/>
              <a:gd name="connsiteY116" fmla="*/ 1782991 h 6858000"/>
              <a:gd name="connsiteX117" fmla="*/ 1021695 w 5542424"/>
              <a:gd name="connsiteY117" fmla="*/ 1753240 h 6858000"/>
              <a:gd name="connsiteX118" fmla="*/ 1109428 w 5542424"/>
              <a:gd name="connsiteY118" fmla="*/ 1570998 h 6858000"/>
              <a:gd name="connsiteX119" fmla="*/ 1250520 w 5542424"/>
              <a:gd name="connsiteY119" fmla="*/ 1425857 h 6858000"/>
              <a:gd name="connsiteX120" fmla="*/ 1397360 w 5542424"/>
              <a:gd name="connsiteY120" fmla="*/ 1313547 h 6858000"/>
              <a:gd name="connsiteX121" fmla="*/ 1496269 w 5542424"/>
              <a:gd name="connsiteY121" fmla="*/ 1094720 h 6858000"/>
              <a:gd name="connsiteX122" fmla="*/ 1516735 w 5542424"/>
              <a:gd name="connsiteY122" fmla="*/ 913489 h 6858000"/>
              <a:gd name="connsiteX123" fmla="*/ 1518279 w 5542424"/>
              <a:gd name="connsiteY123" fmla="*/ 802489 h 6858000"/>
              <a:gd name="connsiteX124" fmla="*/ 1589359 w 5542424"/>
              <a:gd name="connsiteY124" fmla="*/ 598702 h 6858000"/>
              <a:gd name="connsiteX125" fmla="*/ 1674468 w 5542424"/>
              <a:gd name="connsiteY125" fmla="*/ 380053 h 6858000"/>
              <a:gd name="connsiteX126" fmla="*/ 1713442 w 5542424"/>
              <a:gd name="connsiteY126" fmla="*/ 307108 h 6858000"/>
              <a:gd name="connsiteX127" fmla="*/ 1723372 w 5542424"/>
              <a:gd name="connsiteY127" fmla="*/ 277643 h 6858000"/>
              <a:gd name="connsiteX128" fmla="*/ 1740253 w 5542424"/>
              <a:gd name="connsiteY128" fmla="*/ 228503 h 6858000"/>
              <a:gd name="connsiteX129" fmla="*/ 1743263 w 5542424"/>
              <a:gd name="connsiteY129" fmla="*/ 182970 h 6858000"/>
              <a:gd name="connsiteX130" fmla="*/ 1761186 w 5542424"/>
              <a:gd name="connsiteY130" fmla="*/ 145367 h 6858000"/>
              <a:gd name="connsiteX131" fmla="*/ 1777775 w 5542424"/>
              <a:gd name="connsiteY131" fmla="*/ 148014 h 6858000"/>
              <a:gd name="connsiteX132" fmla="*/ 1792914 w 5542424"/>
              <a:gd name="connsiteY132" fmla="*/ 104094 h 6858000"/>
              <a:gd name="connsiteX133" fmla="*/ 1814516 w 5542424"/>
              <a:gd name="connsiteY133" fmla="*/ 36224 h 6858000"/>
              <a:gd name="connsiteX134" fmla="*/ 1821598 w 5542424"/>
              <a:gd name="connsiteY134" fmla="*/ 28008 h 6858000"/>
              <a:gd name="connsiteX135" fmla="*/ 1813947 w 5542424"/>
              <a:gd name="connsiteY135" fmla="*/ 11863 h 6858000"/>
              <a:gd name="connsiteX0" fmla="*/ 1814929 w 7360592"/>
              <a:gd name="connsiteY0" fmla="*/ 0 h 6858000"/>
              <a:gd name="connsiteX1" fmla="*/ 5542424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55275 w 7360592"/>
              <a:gd name="connsiteY18" fmla="*/ 5176878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886658 w 7360592"/>
              <a:gd name="connsiteY115" fmla="*/ 1811329 h 6858000"/>
              <a:gd name="connsiteX116" fmla="*/ 908112 w 7360592"/>
              <a:gd name="connsiteY116" fmla="*/ 1782991 h 6858000"/>
              <a:gd name="connsiteX117" fmla="*/ 1021695 w 7360592"/>
              <a:gd name="connsiteY117" fmla="*/ 1753240 h 6858000"/>
              <a:gd name="connsiteX118" fmla="*/ 1109428 w 7360592"/>
              <a:gd name="connsiteY118" fmla="*/ 1570998 h 6858000"/>
              <a:gd name="connsiteX119" fmla="*/ 1250520 w 7360592"/>
              <a:gd name="connsiteY119" fmla="*/ 1425857 h 6858000"/>
              <a:gd name="connsiteX120" fmla="*/ 1397360 w 7360592"/>
              <a:gd name="connsiteY120" fmla="*/ 1313547 h 6858000"/>
              <a:gd name="connsiteX121" fmla="*/ 1496269 w 7360592"/>
              <a:gd name="connsiteY121" fmla="*/ 1094720 h 6858000"/>
              <a:gd name="connsiteX122" fmla="*/ 1516735 w 7360592"/>
              <a:gd name="connsiteY122" fmla="*/ 913489 h 6858000"/>
              <a:gd name="connsiteX123" fmla="*/ 1518279 w 7360592"/>
              <a:gd name="connsiteY123" fmla="*/ 802489 h 6858000"/>
              <a:gd name="connsiteX124" fmla="*/ 1589359 w 7360592"/>
              <a:gd name="connsiteY124" fmla="*/ 598702 h 6858000"/>
              <a:gd name="connsiteX125" fmla="*/ 1674468 w 7360592"/>
              <a:gd name="connsiteY125" fmla="*/ 380053 h 6858000"/>
              <a:gd name="connsiteX126" fmla="*/ 1713442 w 7360592"/>
              <a:gd name="connsiteY126" fmla="*/ 307108 h 6858000"/>
              <a:gd name="connsiteX127" fmla="*/ 1723372 w 7360592"/>
              <a:gd name="connsiteY127" fmla="*/ 277643 h 6858000"/>
              <a:gd name="connsiteX128" fmla="*/ 1740253 w 7360592"/>
              <a:gd name="connsiteY128" fmla="*/ 228503 h 6858000"/>
              <a:gd name="connsiteX129" fmla="*/ 1743263 w 7360592"/>
              <a:gd name="connsiteY129" fmla="*/ 182970 h 6858000"/>
              <a:gd name="connsiteX130" fmla="*/ 1761186 w 7360592"/>
              <a:gd name="connsiteY130" fmla="*/ 145367 h 6858000"/>
              <a:gd name="connsiteX131" fmla="*/ 1777775 w 7360592"/>
              <a:gd name="connsiteY131" fmla="*/ 148014 h 6858000"/>
              <a:gd name="connsiteX132" fmla="*/ 1792914 w 7360592"/>
              <a:gd name="connsiteY132" fmla="*/ 104094 h 6858000"/>
              <a:gd name="connsiteX133" fmla="*/ 1814516 w 7360592"/>
              <a:gd name="connsiteY133" fmla="*/ 36224 h 6858000"/>
              <a:gd name="connsiteX134" fmla="*/ 1821598 w 7360592"/>
              <a:gd name="connsiteY134" fmla="*/ 28008 h 6858000"/>
              <a:gd name="connsiteX135" fmla="*/ 1813947 w 7360592"/>
              <a:gd name="connsiteY135" fmla="*/ 11863 h 6858000"/>
              <a:gd name="connsiteX136" fmla="*/ 1814929 w 7360592"/>
              <a:gd name="connsiteY136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55275 w 7360592"/>
              <a:gd name="connsiteY18" fmla="*/ 5176878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886658 w 7360592"/>
              <a:gd name="connsiteY115" fmla="*/ 1811329 h 6858000"/>
              <a:gd name="connsiteX116" fmla="*/ 908112 w 7360592"/>
              <a:gd name="connsiteY116" fmla="*/ 1782991 h 6858000"/>
              <a:gd name="connsiteX117" fmla="*/ 1021695 w 7360592"/>
              <a:gd name="connsiteY117" fmla="*/ 1753240 h 6858000"/>
              <a:gd name="connsiteX118" fmla="*/ 1109428 w 7360592"/>
              <a:gd name="connsiteY118" fmla="*/ 1570998 h 6858000"/>
              <a:gd name="connsiteX119" fmla="*/ 1250520 w 7360592"/>
              <a:gd name="connsiteY119" fmla="*/ 1425857 h 6858000"/>
              <a:gd name="connsiteX120" fmla="*/ 1397360 w 7360592"/>
              <a:gd name="connsiteY120" fmla="*/ 1313547 h 6858000"/>
              <a:gd name="connsiteX121" fmla="*/ 1496269 w 7360592"/>
              <a:gd name="connsiteY121" fmla="*/ 1094720 h 6858000"/>
              <a:gd name="connsiteX122" fmla="*/ 1516735 w 7360592"/>
              <a:gd name="connsiteY122" fmla="*/ 913489 h 6858000"/>
              <a:gd name="connsiteX123" fmla="*/ 1518279 w 7360592"/>
              <a:gd name="connsiteY123" fmla="*/ 802489 h 6858000"/>
              <a:gd name="connsiteX124" fmla="*/ 1589359 w 7360592"/>
              <a:gd name="connsiteY124" fmla="*/ 598702 h 6858000"/>
              <a:gd name="connsiteX125" fmla="*/ 1674468 w 7360592"/>
              <a:gd name="connsiteY125" fmla="*/ 380053 h 6858000"/>
              <a:gd name="connsiteX126" fmla="*/ 1713442 w 7360592"/>
              <a:gd name="connsiteY126" fmla="*/ 307108 h 6858000"/>
              <a:gd name="connsiteX127" fmla="*/ 1723372 w 7360592"/>
              <a:gd name="connsiteY127" fmla="*/ 277643 h 6858000"/>
              <a:gd name="connsiteX128" fmla="*/ 1740253 w 7360592"/>
              <a:gd name="connsiteY128" fmla="*/ 228503 h 6858000"/>
              <a:gd name="connsiteX129" fmla="*/ 1743263 w 7360592"/>
              <a:gd name="connsiteY129" fmla="*/ 182970 h 6858000"/>
              <a:gd name="connsiteX130" fmla="*/ 1761186 w 7360592"/>
              <a:gd name="connsiteY130" fmla="*/ 145367 h 6858000"/>
              <a:gd name="connsiteX131" fmla="*/ 1777775 w 7360592"/>
              <a:gd name="connsiteY131" fmla="*/ 148014 h 6858000"/>
              <a:gd name="connsiteX132" fmla="*/ 1792914 w 7360592"/>
              <a:gd name="connsiteY132" fmla="*/ 104094 h 6858000"/>
              <a:gd name="connsiteX133" fmla="*/ 1814516 w 7360592"/>
              <a:gd name="connsiteY133" fmla="*/ 36224 h 6858000"/>
              <a:gd name="connsiteX134" fmla="*/ 1821598 w 7360592"/>
              <a:gd name="connsiteY134" fmla="*/ 28008 h 6858000"/>
              <a:gd name="connsiteX135" fmla="*/ 1813947 w 7360592"/>
              <a:gd name="connsiteY135" fmla="*/ 11863 h 6858000"/>
              <a:gd name="connsiteX136" fmla="*/ 1814929 w 7360592"/>
              <a:gd name="connsiteY136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55275 w 7360592"/>
              <a:gd name="connsiteY18" fmla="*/ 5176878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886658 w 7360592"/>
              <a:gd name="connsiteY115" fmla="*/ 1811329 h 6858000"/>
              <a:gd name="connsiteX116" fmla="*/ 908112 w 7360592"/>
              <a:gd name="connsiteY116" fmla="*/ 1782991 h 6858000"/>
              <a:gd name="connsiteX117" fmla="*/ 1021695 w 7360592"/>
              <a:gd name="connsiteY117" fmla="*/ 1753240 h 6858000"/>
              <a:gd name="connsiteX118" fmla="*/ 1109428 w 7360592"/>
              <a:gd name="connsiteY118" fmla="*/ 1570998 h 6858000"/>
              <a:gd name="connsiteX119" fmla="*/ 1250520 w 7360592"/>
              <a:gd name="connsiteY119" fmla="*/ 1425857 h 6858000"/>
              <a:gd name="connsiteX120" fmla="*/ 1397360 w 7360592"/>
              <a:gd name="connsiteY120" fmla="*/ 1313547 h 6858000"/>
              <a:gd name="connsiteX121" fmla="*/ 1496269 w 7360592"/>
              <a:gd name="connsiteY121" fmla="*/ 1094720 h 6858000"/>
              <a:gd name="connsiteX122" fmla="*/ 1516735 w 7360592"/>
              <a:gd name="connsiteY122" fmla="*/ 913489 h 6858000"/>
              <a:gd name="connsiteX123" fmla="*/ 1518279 w 7360592"/>
              <a:gd name="connsiteY123" fmla="*/ 802489 h 6858000"/>
              <a:gd name="connsiteX124" fmla="*/ 1589359 w 7360592"/>
              <a:gd name="connsiteY124" fmla="*/ 598702 h 6858000"/>
              <a:gd name="connsiteX125" fmla="*/ 1674468 w 7360592"/>
              <a:gd name="connsiteY125" fmla="*/ 380053 h 6858000"/>
              <a:gd name="connsiteX126" fmla="*/ 1713442 w 7360592"/>
              <a:gd name="connsiteY126" fmla="*/ 307108 h 6858000"/>
              <a:gd name="connsiteX127" fmla="*/ 1723372 w 7360592"/>
              <a:gd name="connsiteY127" fmla="*/ 277643 h 6858000"/>
              <a:gd name="connsiteX128" fmla="*/ 1740253 w 7360592"/>
              <a:gd name="connsiteY128" fmla="*/ 228503 h 6858000"/>
              <a:gd name="connsiteX129" fmla="*/ 1743263 w 7360592"/>
              <a:gd name="connsiteY129" fmla="*/ 182970 h 6858000"/>
              <a:gd name="connsiteX130" fmla="*/ 1761186 w 7360592"/>
              <a:gd name="connsiteY130" fmla="*/ 145367 h 6858000"/>
              <a:gd name="connsiteX131" fmla="*/ 1777775 w 7360592"/>
              <a:gd name="connsiteY131" fmla="*/ 148014 h 6858000"/>
              <a:gd name="connsiteX132" fmla="*/ 1792914 w 7360592"/>
              <a:gd name="connsiteY132" fmla="*/ 104094 h 6858000"/>
              <a:gd name="connsiteX133" fmla="*/ 1814516 w 7360592"/>
              <a:gd name="connsiteY133" fmla="*/ 36224 h 6858000"/>
              <a:gd name="connsiteX134" fmla="*/ 1821598 w 7360592"/>
              <a:gd name="connsiteY134" fmla="*/ 28008 h 6858000"/>
              <a:gd name="connsiteX135" fmla="*/ 1813947 w 7360592"/>
              <a:gd name="connsiteY135" fmla="*/ 11863 h 6858000"/>
              <a:gd name="connsiteX136" fmla="*/ 1814929 w 7360592"/>
              <a:gd name="connsiteY136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55275 w 7360592"/>
              <a:gd name="connsiteY18" fmla="*/ 5176878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886658 w 7360592"/>
              <a:gd name="connsiteY115" fmla="*/ 1811329 h 6858000"/>
              <a:gd name="connsiteX116" fmla="*/ 908112 w 7360592"/>
              <a:gd name="connsiteY116" fmla="*/ 1782991 h 6858000"/>
              <a:gd name="connsiteX117" fmla="*/ 1021695 w 7360592"/>
              <a:gd name="connsiteY117" fmla="*/ 1753240 h 6858000"/>
              <a:gd name="connsiteX118" fmla="*/ 1109428 w 7360592"/>
              <a:gd name="connsiteY118" fmla="*/ 1570998 h 6858000"/>
              <a:gd name="connsiteX119" fmla="*/ 1250520 w 7360592"/>
              <a:gd name="connsiteY119" fmla="*/ 1425857 h 6858000"/>
              <a:gd name="connsiteX120" fmla="*/ 1320087 w 7360592"/>
              <a:gd name="connsiteY120" fmla="*/ 1339305 h 6858000"/>
              <a:gd name="connsiteX121" fmla="*/ 1496269 w 7360592"/>
              <a:gd name="connsiteY121" fmla="*/ 1094720 h 6858000"/>
              <a:gd name="connsiteX122" fmla="*/ 1516735 w 7360592"/>
              <a:gd name="connsiteY122" fmla="*/ 913489 h 6858000"/>
              <a:gd name="connsiteX123" fmla="*/ 1518279 w 7360592"/>
              <a:gd name="connsiteY123" fmla="*/ 802489 h 6858000"/>
              <a:gd name="connsiteX124" fmla="*/ 1589359 w 7360592"/>
              <a:gd name="connsiteY124" fmla="*/ 598702 h 6858000"/>
              <a:gd name="connsiteX125" fmla="*/ 1674468 w 7360592"/>
              <a:gd name="connsiteY125" fmla="*/ 380053 h 6858000"/>
              <a:gd name="connsiteX126" fmla="*/ 1713442 w 7360592"/>
              <a:gd name="connsiteY126" fmla="*/ 307108 h 6858000"/>
              <a:gd name="connsiteX127" fmla="*/ 1723372 w 7360592"/>
              <a:gd name="connsiteY127" fmla="*/ 277643 h 6858000"/>
              <a:gd name="connsiteX128" fmla="*/ 1740253 w 7360592"/>
              <a:gd name="connsiteY128" fmla="*/ 228503 h 6858000"/>
              <a:gd name="connsiteX129" fmla="*/ 1743263 w 7360592"/>
              <a:gd name="connsiteY129" fmla="*/ 182970 h 6858000"/>
              <a:gd name="connsiteX130" fmla="*/ 1761186 w 7360592"/>
              <a:gd name="connsiteY130" fmla="*/ 145367 h 6858000"/>
              <a:gd name="connsiteX131" fmla="*/ 1777775 w 7360592"/>
              <a:gd name="connsiteY131" fmla="*/ 148014 h 6858000"/>
              <a:gd name="connsiteX132" fmla="*/ 1792914 w 7360592"/>
              <a:gd name="connsiteY132" fmla="*/ 104094 h 6858000"/>
              <a:gd name="connsiteX133" fmla="*/ 1814516 w 7360592"/>
              <a:gd name="connsiteY133" fmla="*/ 36224 h 6858000"/>
              <a:gd name="connsiteX134" fmla="*/ 1821598 w 7360592"/>
              <a:gd name="connsiteY134" fmla="*/ 28008 h 6858000"/>
              <a:gd name="connsiteX135" fmla="*/ 1813947 w 7360592"/>
              <a:gd name="connsiteY135" fmla="*/ 11863 h 6858000"/>
              <a:gd name="connsiteX136" fmla="*/ 1814929 w 7360592"/>
              <a:gd name="connsiteY136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55275 w 7360592"/>
              <a:gd name="connsiteY18" fmla="*/ 5176878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886658 w 7360592"/>
              <a:gd name="connsiteY115" fmla="*/ 1811329 h 6858000"/>
              <a:gd name="connsiteX116" fmla="*/ 1021695 w 7360592"/>
              <a:gd name="connsiteY116" fmla="*/ 1753240 h 6858000"/>
              <a:gd name="connsiteX117" fmla="*/ 1109428 w 7360592"/>
              <a:gd name="connsiteY117" fmla="*/ 1570998 h 6858000"/>
              <a:gd name="connsiteX118" fmla="*/ 1250520 w 7360592"/>
              <a:gd name="connsiteY118" fmla="*/ 1425857 h 6858000"/>
              <a:gd name="connsiteX119" fmla="*/ 1320087 w 7360592"/>
              <a:gd name="connsiteY119" fmla="*/ 1339305 h 6858000"/>
              <a:gd name="connsiteX120" fmla="*/ 1496269 w 7360592"/>
              <a:gd name="connsiteY120" fmla="*/ 1094720 h 6858000"/>
              <a:gd name="connsiteX121" fmla="*/ 1516735 w 7360592"/>
              <a:gd name="connsiteY121" fmla="*/ 913489 h 6858000"/>
              <a:gd name="connsiteX122" fmla="*/ 1518279 w 7360592"/>
              <a:gd name="connsiteY122" fmla="*/ 802489 h 6858000"/>
              <a:gd name="connsiteX123" fmla="*/ 1589359 w 7360592"/>
              <a:gd name="connsiteY123" fmla="*/ 598702 h 6858000"/>
              <a:gd name="connsiteX124" fmla="*/ 1674468 w 7360592"/>
              <a:gd name="connsiteY124" fmla="*/ 380053 h 6858000"/>
              <a:gd name="connsiteX125" fmla="*/ 1713442 w 7360592"/>
              <a:gd name="connsiteY125" fmla="*/ 307108 h 6858000"/>
              <a:gd name="connsiteX126" fmla="*/ 1723372 w 7360592"/>
              <a:gd name="connsiteY126" fmla="*/ 277643 h 6858000"/>
              <a:gd name="connsiteX127" fmla="*/ 1740253 w 7360592"/>
              <a:gd name="connsiteY127" fmla="*/ 228503 h 6858000"/>
              <a:gd name="connsiteX128" fmla="*/ 1743263 w 7360592"/>
              <a:gd name="connsiteY128" fmla="*/ 182970 h 6858000"/>
              <a:gd name="connsiteX129" fmla="*/ 1761186 w 7360592"/>
              <a:gd name="connsiteY129" fmla="*/ 145367 h 6858000"/>
              <a:gd name="connsiteX130" fmla="*/ 1777775 w 7360592"/>
              <a:gd name="connsiteY130" fmla="*/ 148014 h 6858000"/>
              <a:gd name="connsiteX131" fmla="*/ 1792914 w 7360592"/>
              <a:gd name="connsiteY131" fmla="*/ 104094 h 6858000"/>
              <a:gd name="connsiteX132" fmla="*/ 1814516 w 7360592"/>
              <a:gd name="connsiteY132" fmla="*/ 36224 h 6858000"/>
              <a:gd name="connsiteX133" fmla="*/ 1821598 w 7360592"/>
              <a:gd name="connsiteY133" fmla="*/ 28008 h 6858000"/>
              <a:gd name="connsiteX134" fmla="*/ 1813947 w 7360592"/>
              <a:gd name="connsiteY134" fmla="*/ 11863 h 6858000"/>
              <a:gd name="connsiteX135" fmla="*/ 1814929 w 7360592"/>
              <a:gd name="connsiteY135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55275 w 7360592"/>
              <a:gd name="connsiteY18" fmla="*/ 5176878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938174 w 7360592"/>
              <a:gd name="connsiteY115" fmla="*/ 1837086 h 6858000"/>
              <a:gd name="connsiteX116" fmla="*/ 1021695 w 7360592"/>
              <a:gd name="connsiteY116" fmla="*/ 1753240 h 6858000"/>
              <a:gd name="connsiteX117" fmla="*/ 1109428 w 7360592"/>
              <a:gd name="connsiteY117" fmla="*/ 1570998 h 6858000"/>
              <a:gd name="connsiteX118" fmla="*/ 1250520 w 7360592"/>
              <a:gd name="connsiteY118" fmla="*/ 1425857 h 6858000"/>
              <a:gd name="connsiteX119" fmla="*/ 1320087 w 7360592"/>
              <a:gd name="connsiteY119" fmla="*/ 1339305 h 6858000"/>
              <a:gd name="connsiteX120" fmla="*/ 1496269 w 7360592"/>
              <a:gd name="connsiteY120" fmla="*/ 1094720 h 6858000"/>
              <a:gd name="connsiteX121" fmla="*/ 1516735 w 7360592"/>
              <a:gd name="connsiteY121" fmla="*/ 913489 h 6858000"/>
              <a:gd name="connsiteX122" fmla="*/ 1518279 w 7360592"/>
              <a:gd name="connsiteY122" fmla="*/ 802489 h 6858000"/>
              <a:gd name="connsiteX123" fmla="*/ 1589359 w 7360592"/>
              <a:gd name="connsiteY123" fmla="*/ 598702 h 6858000"/>
              <a:gd name="connsiteX124" fmla="*/ 1674468 w 7360592"/>
              <a:gd name="connsiteY124" fmla="*/ 380053 h 6858000"/>
              <a:gd name="connsiteX125" fmla="*/ 1713442 w 7360592"/>
              <a:gd name="connsiteY125" fmla="*/ 307108 h 6858000"/>
              <a:gd name="connsiteX126" fmla="*/ 1723372 w 7360592"/>
              <a:gd name="connsiteY126" fmla="*/ 277643 h 6858000"/>
              <a:gd name="connsiteX127" fmla="*/ 1740253 w 7360592"/>
              <a:gd name="connsiteY127" fmla="*/ 228503 h 6858000"/>
              <a:gd name="connsiteX128" fmla="*/ 1743263 w 7360592"/>
              <a:gd name="connsiteY128" fmla="*/ 182970 h 6858000"/>
              <a:gd name="connsiteX129" fmla="*/ 1761186 w 7360592"/>
              <a:gd name="connsiteY129" fmla="*/ 145367 h 6858000"/>
              <a:gd name="connsiteX130" fmla="*/ 1777775 w 7360592"/>
              <a:gd name="connsiteY130" fmla="*/ 148014 h 6858000"/>
              <a:gd name="connsiteX131" fmla="*/ 1792914 w 7360592"/>
              <a:gd name="connsiteY131" fmla="*/ 104094 h 6858000"/>
              <a:gd name="connsiteX132" fmla="*/ 1814516 w 7360592"/>
              <a:gd name="connsiteY132" fmla="*/ 36224 h 6858000"/>
              <a:gd name="connsiteX133" fmla="*/ 1821598 w 7360592"/>
              <a:gd name="connsiteY133" fmla="*/ 28008 h 6858000"/>
              <a:gd name="connsiteX134" fmla="*/ 1813947 w 7360592"/>
              <a:gd name="connsiteY134" fmla="*/ 11863 h 6858000"/>
              <a:gd name="connsiteX135" fmla="*/ 1814929 w 7360592"/>
              <a:gd name="connsiteY135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16638 w 7360592"/>
              <a:gd name="connsiteY18" fmla="*/ 5202635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938174 w 7360592"/>
              <a:gd name="connsiteY115" fmla="*/ 1837086 h 6858000"/>
              <a:gd name="connsiteX116" fmla="*/ 1021695 w 7360592"/>
              <a:gd name="connsiteY116" fmla="*/ 1753240 h 6858000"/>
              <a:gd name="connsiteX117" fmla="*/ 1109428 w 7360592"/>
              <a:gd name="connsiteY117" fmla="*/ 1570998 h 6858000"/>
              <a:gd name="connsiteX118" fmla="*/ 1250520 w 7360592"/>
              <a:gd name="connsiteY118" fmla="*/ 1425857 h 6858000"/>
              <a:gd name="connsiteX119" fmla="*/ 1320087 w 7360592"/>
              <a:gd name="connsiteY119" fmla="*/ 1339305 h 6858000"/>
              <a:gd name="connsiteX120" fmla="*/ 1496269 w 7360592"/>
              <a:gd name="connsiteY120" fmla="*/ 1094720 h 6858000"/>
              <a:gd name="connsiteX121" fmla="*/ 1516735 w 7360592"/>
              <a:gd name="connsiteY121" fmla="*/ 913489 h 6858000"/>
              <a:gd name="connsiteX122" fmla="*/ 1518279 w 7360592"/>
              <a:gd name="connsiteY122" fmla="*/ 802489 h 6858000"/>
              <a:gd name="connsiteX123" fmla="*/ 1589359 w 7360592"/>
              <a:gd name="connsiteY123" fmla="*/ 598702 h 6858000"/>
              <a:gd name="connsiteX124" fmla="*/ 1674468 w 7360592"/>
              <a:gd name="connsiteY124" fmla="*/ 380053 h 6858000"/>
              <a:gd name="connsiteX125" fmla="*/ 1713442 w 7360592"/>
              <a:gd name="connsiteY125" fmla="*/ 307108 h 6858000"/>
              <a:gd name="connsiteX126" fmla="*/ 1723372 w 7360592"/>
              <a:gd name="connsiteY126" fmla="*/ 277643 h 6858000"/>
              <a:gd name="connsiteX127" fmla="*/ 1740253 w 7360592"/>
              <a:gd name="connsiteY127" fmla="*/ 228503 h 6858000"/>
              <a:gd name="connsiteX128" fmla="*/ 1743263 w 7360592"/>
              <a:gd name="connsiteY128" fmla="*/ 182970 h 6858000"/>
              <a:gd name="connsiteX129" fmla="*/ 1761186 w 7360592"/>
              <a:gd name="connsiteY129" fmla="*/ 145367 h 6858000"/>
              <a:gd name="connsiteX130" fmla="*/ 1777775 w 7360592"/>
              <a:gd name="connsiteY130" fmla="*/ 148014 h 6858000"/>
              <a:gd name="connsiteX131" fmla="*/ 1792914 w 7360592"/>
              <a:gd name="connsiteY131" fmla="*/ 104094 h 6858000"/>
              <a:gd name="connsiteX132" fmla="*/ 1814516 w 7360592"/>
              <a:gd name="connsiteY132" fmla="*/ 36224 h 6858000"/>
              <a:gd name="connsiteX133" fmla="*/ 1821598 w 7360592"/>
              <a:gd name="connsiteY133" fmla="*/ 28008 h 6858000"/>
              <a:gd name="connsiteX134" fmla="*/ 1813947 w 7360592"/>
              <a:gd name="connsiteY134" fmla="*/ 11863 h 6858000"/>
              <a:gd name="connsiteX135" fmla="*/ 1814929 w 7360592"/>
              <a:gd name="connsiteY135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46935 w 7360592"/>
              <a:gd name="connsiteY17" fmla="*/ 5383441 h 6858000"/>
              <a:gd name="connsiteX18" fmla="*/ 416638 w 7360592"/>
              <a:gd name="connsiteY18" fmla="*/ 5202635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938174 w 7360592"/>
              <a:gd name="connsiteY115" fmla="*/ 1837086 h 6858000"/>
              <a:gd name="connsiteX116" fmla="*/ 1021695 w 7360592"/>
              <a:gd name="connsiteY116" fmla="*/ 1753240 h 6858000"/>
              <a:gd name="connsiteX117" fmla="*/ 1109428 w 7360592"/>
              <a:gd name="connsiteY117" fmla="*/ 1570998 h 6858000"/>
              <a:gd name="connsiteX118" fmla="*/ 1250520 w 7360592"/>
              <a:gd name="connsiteY118" fmla="*/ 1425857 h 6858000"/>
              <a:gd name="connsiteX119" fmla="*/ 1320087 w 7360592"/>
              <a:gd name="connsiteY119" fmla="*/ 1339305 h 6858000"/>
              <a:gd name="connsiteX120" fmla="*/ 1496269 w 7360592"/>
              <a:gd name="connsiteY120" fmla="*/ 1094720 h 6858000"/>
              <a:gd name="connsiteX121" fmla="*/ 1516735 w 7360592"/>
              <a:gd name="connsiteY121" fmla="*/ 913489 h 6858000"/>
              <a:gd name="connsiteX122" fmla="*/ 1518279 w 7360592"/>
              <a:gd name="connsiteY122" fmla="*/ 802489 h 6858000"/>
              <a:gd name="connsiteX123" fmla="*/ 1589359 w 7360592"/>
              <a:gd name="connsiteY123" fmla="*/ 598702 h 6858000"/>
              <a:gd name="connsiteX124" fmla="*/ 1674468 w 7360592"/>
              <a:gd name="connsiteY124" fmla="*/ 380053 h 6858000"/>
              <a:gd name="connsiteX125" fmla="*/ 1713442 w 7360592"/>
              <a:gd name="connsiteY125" fmla="*/ 307108 h 6858000"/>
              <a:gd name="connsiteX126" fmla="*/ 1723372 w 7360592"/>
              <a:gd name="connsiteY126" fmla="*/ 277643 h 6858000"/>
              <a:gd name="connsiteX127" fmla="*/ 1740253 w 7360592"/>
              <a:gd name="connsiteY127" fmla="*/ 228503 h 6858000"/>
              <a:gd name="connsiteX128" fmla="*/ 1743263 w 7360592"/>
              <a:gd name="connsiteY128" fmla="*/ 182970 h 6858000"/>
              <a:gd name="connsiteX129" fmla="*/ 1761186 w 7360592"/>
              <a:gd name="connsiteY129" fmla="*/ 145367 h 6858000"/>
              <a:gd name="connsiteX130" fmla="*/ 1777775 w 7360592"/>
              <a:gd name="connsiteY130" fmla="*/ 148014 h 6858000"/>
              <a:gd name="connsiteX131" fmla="*/ 1792914 w 7360592"/>
              <a:gd name="connsiteY131" fmla="*/ 104094 h 6858000"/>
              <a:gd name="connsiteX132" fmla="*/ 1814516 w 7360592"/>
              <a:gd name="connsiteY132" fmla="*/ 36224 h 6858000"/>
              <a:gd name="connsiteX133" fmla="*/ 1821598 w 7360592"/>
              <a:gd name="connsiteY133" fmla="*/ 28008 h 6858000"/>
              <a:gd name="connsiteX134" fmla="*/ 1813947 w 7360592"/>
              <a:gd name="connsiteY134" fmla="*/ 11863 h 6858000"/>
              <a:gd name="connsiteX135" fmla="*/ 1814929 w 7360592"/>
              <a:gd name="connsiteY1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7360592" h="6858000">
                <a:moveTo>
                  <a:pt x="1814929" y="0"/>
                </a:moveTo>
                <a:lnTo>
                  <a:pt x="7349959" y="0"/>
                </a:lnTo>
                <a:cubicBezTo>
                  <a:pt x="7353503" y="2286000"/>
                  <a:pt x="7357048" y="4572000"/>
                  <a:pt x="7360592" y="6858000"/>
                </a:cubicBezTo>
                <a:lnTo>
                  <a:pt x="0" y="6858000"/>
                </a:lnTo>
                <a:lnTo>
                  <a:pt x="2310" y="6853652"/>
                </a:lnTo>
                <a:cubicBezTo>
                  <a:pt x="29810" y="6805010"/>
                  <a:pt x="56276" y="6770828"/>
                  <a:pt x="91006" y="6620968"/>
                </a:cubicBezTo>
                <a:cubicBezTo>
                  <a:pt x="94381" y="6612671"/>
                  <a:pt x="81335" y="6443221"/>
                  <a:pt x="81892" y="6435659"/>
                </a:cubicBezTo>
                <a:lnTo>
                  <a:pt x="80998" y="6414855"/>
                </a:lnTo>
                <a:lnTo>
                  <a:pt x="75836" y="6409671"/>
                </a:lnTo>
                <a:lnTo>
                  <a:pt x="77989" y="6396556"/>
                </a:lnTo>
                <a:lnTo>
                  <a:pt x="77374" y="6392981"/>
                </a:lnTo>
                <a:cubicBezTo>
                  <a:pt x="76172" y="6386157"/>
                  <a:pt x="75177" y="6379394"/>
                  <a:pt x="75036" y="6372572"/>
                </a:cubicBezTo>
                <a:cubicBezTo>
                  <a:pt x="102194" y="6377497"/>
                  <a:pt x="78306" y="6315359"/>
                  <a:pt x="99554" y="6331118"/>
                </a:cubicBezTo>
                <a:cubicBezTo>
                  <a:pt x="103496" y="6294492"/>
                  <a:pt x="122687" y="6319101"/>
                  <a:pt x="105442" y="6278374"/>
                </a:cubicBezTo>
                <a:cubicBezTo>
                  <a:pt x="113996" y="6231380"/>
                  <a:pt x="151354" y="6216149"/>
                  <a:pt x="172914" y="6144628"/>
                </a:cubicBezTo>
                <a:cubicBezTo>
                  <a:pt x="184454" y="6105934"/>
                  <a:pt x="219188" y="6021085"/>
                  <a:pt x="264181" y="5952072"/>
                </a:cubicBezTo>
                <a:cubicBezTo>
                  <a:pt x="320644" y="5872108"/>
                  <a:pt x="367070" y="5761141"/>
                  <a:pt x="423554" y="5679532"/>
                </a:cubicBezTo>
                <a:lnTo>
                  <a:pt x="446935" y="5383441"/>
                </a:lnTo>
                <a:cubicBezTo>
                  <a:pt x="408154" y="5295993"/>
                  <a:pt x="446289" y="5276257"/>
                  <a:pt x="416638" y="5202635"/>
                </a:cubicBezTo>
                <a:lnTo>
                  <a:pt x="367284" y="5066430"/>
                </a:lnTo>
                <a:lnTo>
                  <a:pt x="317365" y="5016642"/>
                </a:lnTo>
                <a:cubicBezTo>
                  <a:pt x="318092" y="5012746"/>
                  <a:pt x="318190" y="5010215"/>
                  <a:pt x="317834" y="5008528"/>
                </a:cubicBezTo>
                <a:lnTo>
                  <a:pt x="317591" y="5008366"/>
                </a:lnTo>
                <a:lnTo>
                  <a:pt x="318532" y="5000689"/>
                </a:lnTo>
                <a:cubicBezTo>
                  <a:pt x="320705" y="4987649"/>
                  <a:pt x="323377" y="4974877"/>
                  <a:pt x="326373" y="4962649"/>
                </a:cubicBezTo>
                <a:lnTo>
                  <a:pt x="304517" y="4845612"/>
                </a:lnTo>
                <a:lnTo>
                  <a:pt x="312138" y="4821435"/>
                </a:lnTo>
                <a:lnTo>
                  <a:pt x="314669" y="4809154"/>
                </a:lnTo>
                <a:lnTo>
                  <a:pt x="318283" y="4805250"/>
                </a:lnTo>
                <a:cubicBezTo>
                  <a:pt x="320578" y="4801275"/>
                  <a:pt x="321790" y="4795888"/>
                  <a:pt x="320547" y="4787345"/>
                </a:cubicBezTo>
                <a:lnTo>
                  <a:pt x="319715" y="4785453"/>
                </a:lnTo>
                <a:lnTo>
                  <a:pt x="325649" y="4770073"/>
                </a:lnTo>
                <a:cubicBezTo>
                  <a:pt x="328268" y="4765017"/>
                  <a:pt x="331488" y="4760402"/>
                  <a:pt x="335542" y="4756450"/>
                </a:cubicBezTo>
                <a:cubicBezTo>
                  <a:pt x="318003" y="4709762"/>
                  <a:pt x="339666" y="4659972"/>
                  <a:pt x="339391" y="4606479"/>
                </a:cubicBezTo>
                <a:cubicBezTo>
                  <a:pt x="308820" y="4587919"/>
                  <a:pt x="353653" y="4488685"/>
                  <a:pt x="385485" y="4470620"/>
                </a:cubicBezTo>
                <a:cubicBezTo>
                  <a:pt x="349272" y="4475654"/>
                  <a:pt x="434439" y="4343750"/>
                  <a:pt x="386474" y="4389388"/>
                </a:cubicBezTo>
                <a:cubicBezTo>
                  <a:pt x="390773" y="4370356"/>
                  <a:pt x="377813" y="4353317"/>
                  <a:pt x="365661" y="4365498"/>
                </a:cubicBezTo>
                <a:cubicBezTo>
                  <a:pt x="393730" y="4305427"/>
                  <a:pt x="374276" y="4225895"/>
                  <a:pt x="389339" y="4160513"/>
                </a:cubicBezTo>
                <a:cubicBezTo>
                  <a:pt x="364366" y="4129844"/>
                  <a:pt x="388282" y="4144911"/>
                  <a:pt x="385403" y="4109650"/>
                </a:cubicBezTo>
                <a:cubicBezTo>
                  <a:pt x="409735" y="4115762"/>
                  <a:pt x="374071" y="4068016"/>
                  <a:pt x="402327" y="4061824"/>
                </a:cubicBezTo>
                <a:cubicBezTo>
                  <a:pt x="400908" y="4055602"/>
                  <a:pt x="398642" y="4049772"/>
                  <a:pt x="396156" y="4043965"/>
                </a:cubicBezTo>
                <a:lnTo>
                  <a:pt x="394868" y="4040920"/>
                </a:lnTo>
                <a:cubicBezTo>
                  <a:pt x="394773" y="4036613"/>
                  <a:pt x="394679" y="4032307"/>
                  <a:pt x="394584" y="4028000"/>
                </a:cubicBezTo>
                <a:lnTo>
                  <a:pt x="388418" y="4025270"/>
                </a:lnTo>
                <a:lnTo>
                  <a:pt x="383628" y="4006478"/>
                </a:lnTo>
                <a:cubicBezTo>
                  <a:pt x="382774" y="3999299"/>
                  <a:pt x="382957" y="3991408"/>
                  <a:pt x="384802" y="3982442"/>
                </a:cubicBezTo>
                <a:cubicBezTo>
                  <a:pt x="401416" y="3951445"/>
                  <a:pt x="375209" y="3905701"/>
                  <a:pt x="397167" y="3867331"/>
                </a:cubicBezTo>
                <a:cubicBezTo>
                  <a:pt x="403057" y="3853072"/>
                  <a:pt x="407915" y="3808030"/>
                  <a:pt x="400691" y="3798966"/>
                </a:cubicBezTo>
                <a:cubicBezTo>
                  <a:pt x="400026" y="3789462"/>
                  <a:pt x="404255" y="3778712"/>
                  <a:pt x="395946" y="3773791"/>
                </a:cubicBezTo>
                <a:cubicBezTo>
                  <a:pt x="386179" y="3765922"/>
                  <a:pt x="406502" y="3734262"/>
                  <a:pt x="393410" y="3738098"/>
                </a:cubicBezTo>
                <a:cubicBezTo>
                  <a:pt x="407431" y="3715587"/>
                  <a:pt x="387387" y="3695630"/>
                  <a:pt x="384223" y="3675719"/>
                </a:cubicBezTo>
                <a:cubicBezTo>
                  <a:pt x="390897" y="3666933"/>
                  <a:pt x="389284" y="3656428"/>
                  <a:pt x="386290" y="3642763"/>
                </a:cubicBezTo>
                <a:lnTo>
                  <a:pt x="382514" y="3624093"/>
                </a:lnTo>
                <a:lnTo>
                  <a:pt x="383976" y="3616602"/>
                </a:lnTo>
                <a:cubicBezTo>
                  <a:pt x="384920" y="3607445"/>
                  <a:pt x="385162" y="3599012"/>
                  <a:pt x="385517" y="3591527"/>
                </a:cubicBezTo>
                <a:lnTo>
                  <a:pt x="387146" y="3577241"/>
                </a:lnTo>
                <a:lnTo>
                  <a:pt x="388068" y="3571585"/>
                </a:lnTo>
                <a:lnTo>
                  <a:pt x="395496" y="3559720"/>
                </a:lnTo>
                <a:cubicBezTo>
                  <a:pt x="395326" y="3554162"/>
                  <a:pt x="395155" y="3548605"/>
                  <a:pt x="394985" y="3543047"/>
                </a:cubicBezTo>
                <a:lnTo>
                  <a:pt x="403028" y="3525651"/>
                </a:lnTo>
                <a:cubicBezTo>
                  <a:pt x="401413" y="3524354"/>
                  <a:pt x="399963" y="3522692"/>
                  <a:pt x="398728" y="3520715"/>
                </a:cubicBezTo>
                <a:lnTo>
                  <a:pt x="395530" y="3505412"/>
                </a:lnTo>
                <a:lnTo>
                  <a:pt x="402719" y="3493445"/>
                </a:lnTo>
                <a:cubicBezTo>
                  <a:pt x="393264" y="3491751"/>
                  <a:pt x="405480" y="3478925"/>
                  <a:pt x="409328" y="3467406"/>
                </a:cubicBezTo>
                <a:cubicBezTo>
                  <a:pt x="409316" y="3464948"/>
                  <a:pt x="409304" y="3462491"/>
                  <a:pt x="409292" y="3460033"/>
                </a:cubicBezTo>
                <a:lnTo>
                  <a:pt x="419755" y="3435495"/>
                </a:lnTo>
                <a:cubicBezTo>
                  <a:pt x="424399" y="3421940"/>
                  <a:pt x="427905" y="3408759"/>
                  <a:pt x="430771" y="3395884"/>
                </a:cubicBezTo>
                <a:lnTo>
                  <a:pt x="439140" y="3350083"/>
                </a:lnTo>
                <a:lnTo>
                  <a:pt x="446544" y="3337690"/>
                </a:lnTo>
                <a:cubicBezTo>
                  <a:pt x="456457" y="3308602"/>
                  <a:pt x="453892" y="3271850"/>
                  <a:pt x="470731" y="3254519"/>
                </a:cubicBezTo>
                <a:cubicBezTo>
                  <a:pt x="474589" y="3246460"/>
                  <a:pt x="476699" y="3238700"/>
                  <a:pt x="477713" y="3231166"/>
                </a:cubicBezTo>
                <a:cubicBezTo>
                  <a:pt x="477838" y="3224198"/>
                  <a:pt x="477962" y="3217230"/>
                  <a:pt x="478087" y="3210262"/>
                </a:cubicBezTo>
                <a:lnTo>
                  <a:pt x="473269" y="3204689"/>
                </a:lnTo>
                <a:lnTo>
                  <a:pt x="476207" y="3191713"/>
                </a:lnTo>
                <a:cubicBezTo>
                  <a:pt x="476076" y="3190504"/>
                  <a:pt x="475944" y="3189294"/>
                  <a:pt x="475813" y="3188085"/>
                </a:cubicBezTo>
                <a:cubicBezTo>
                  <a:pt x="475032" y="3181161"/>
                  <a:pt x="474456" y="3174312"/>
                  <a:pt x="474728" y="3167471"/>
                </a:cubicBezTo>
                <a:cubicBezTo>
                  <a:pt x="501422" y="3174421"/>
                  <a:pt x="481450" y="3110410"/>
                  <a:pt x="501612" y="3127774"/>
                </a:cubicBezTo>
                <a:cubicBezTo>
                  <a:pt x="507757" y="3091380"/>
                  <a:pt x="525334" y="3117454"/>
                  <a:pt x="510667" y="3075380"/>
                </a:cubicBezTo>
                <a:cubicBezTo>
                  <a:pt x="540230" y="3017365"/>
                  <a:pt x="542544" y="2929274"/>
                  <a:pt x="582379" y="2882573"/>
                </a:cubicBezTo>
                <a:cubicBezTo>
                  <a:pt x="568549" y="2889043"/>
                  <a:pt x="561213" y="2866095"/>
                  <a:pt x="569744" y="2849169"/>
                </a:cubicBezTo>
                <a:cubicBezTo>
                  <a:pt x="515752" y="2872293"/>
                  <a:pt x="624181" y="2780662"/>
                  <a:pt x="590685" y="2768869"/>
                </a:cubicBezTo>
                <a:cubicBezTo>
                  <a:pt x="623497" y="2765674"/>
                  <a:pt x="687935" y="2687815"/>
                  <a:pt x="665292" y="2655182"/>
                </a:cubicBezTo>
                <a:cubicBezTo>
                  <a:pt x="678257" y="2601873"/>
                  <a:pt x="709847" y="2562423"/>
                  <a:pt x="705757" y="2507872"/>
                </a:cubicBezTo>
                <a:cubicBezTo>
                  <a:pt x="710343" y="2505822"/>
                  <a:pt x="714351" y="2502730"/>
                  <a:pt x="717932" y="2498916"/>
                </a:cubicBezTo>
                <a:lnTo>
                  <a:pt x="727017" y="2486382"/>
                </a:lnTo>
                <a:lnTo>
                  <a:pt x="726741" y="2484113"/>
                </a:lnTo>
                <a:cubicBezTo>
                  <a:pt x="727745" y="2475043"/>
                  <a:pt x="730155" y="2470249"/>
                  <a:pt x="733179" y="2467361"/>
                </a:cubicBezTo>
                <a:lnTo>
                  <a:pt x="737364" y="2465156"/>
                </a:lnTo>
                <a:lnTo>
                  <a:pt x="742650" y="2454122"/>
                </a:lnTo>
                <a:lnTo>
                  <a:pt x="755408" y="2433619"/>
                </a:lnTo>
                <a:cubicBezTo>
                  <a:pt x="755471" y="2431955"/>
                  <a:pt x="755535" y="2430290"/>
                  <a:pt x="755598" y="2428626"/>
                </a:cubicBezTo>
                <a:lnTo>
                  <a:pt x="771418" y="2395899"/>
                </a:lnTo>
                <a:lnTo>
                  <a:pt x="770593" y="2394897"/>
                </a:lnTo>
                <a:cubicBezTo>
                  <a:pt x="769106" y="2391905"/>
                  <a:pt x="768688" y="2388289"/>
                  <a:pt x="770497" y="2383267"/>
                </a:cubicBezTo>
                <a:cubicBezTo>
                  <a:pt x="752441" y="2382908"/>
                  <a:pt x="765761" y="2377071"/>
                  <a:pt x="772693" y="2362296"/>
                </a:cubicBezTo>
                <a:cubicBezTo>
                  <a:pt x="746194" y="2358441"/>
                  <a:pt x="775111" y="2321343"/>
                  <a:pt x="764846" y="2307129"/>
                </a:cubicBezTo>
                <a:cubicBezTo>
                  <a:pt x="770536" y="2296361"/>
                  <a:pt x="776068" y="2284903"/>
                  <a:pt x="781226" y="2272947"/>
                </a:cubicBezTo>
                <a:lnTo>
                  <a:pt x="783960" y="2265753"/>
                </a:lnTo>
                <a:lnTo>
                  <a:pt x="783783" y="2265478"/>
                </a:lnTo>
                <a:cubicBezTo>
                  <a:pt x="783882" y="2263635"/>
                  <a:pt x="784595" y="2261166"/>
                  <a:pt x="786206" y="2257630"/>
                </a:cubicBezTo>
                <a:lnTo>
                  <a:pt x="788946" y="2252635"/>
                </a:lnTo>
                <a:lnTo>
                  <a:pt x="794250" y="2238675"/>
                </a:lnTo>
                <a:cubicBezTo>
                  <a:pt x="794345" y="2236784"/>
                  <a:pt x="794441" y="2234894"/>
                  <a:pt x="794536" y="2233003"/>
                </a:cubicBezTo>
                <a:lnTo>
                  <a:pt x="792429" y="2229498"/>
                </a:lnTo>
                <a:lnTo>
                  <a:pt x="793227" y="2228401"/>
                </a:lnTo>
                <a:cubicBezTo>
                  <a:pt x="801728" y="2221696"/>
                  <a:pt x="809796" y="2223226"/>
                  <a:pt x="795299" y="2197903"/>
                </a:cubicBezTo>
                <a:cubicBezTo>
                  <a:pt x="811549" y="2180402"/>
                  <a:pt x="801510" y="2168206"/>
                  <a:pt x="808822" y="2134368"/>
                </a:cubicBezTo>
                <a:cubicBezTo>
                  <a:pt x="821032" y="2126284"/>
                  <a:pt x="822222" y="2114075"/>
                  <a:pt x="820138" y="2099989"/>
                </a:cubicBezTo>
                <a:cubicBezTo>
                  <a:pt x="834727" y="2072002"/>
                  <a:pt x="836697" y="2038973"/>
                  <a:pt x="847225" y="2003626"/>
                </a:cubicBezTo>
                <a:cubicBezTo>
                  <a:pt x="870411" y="1973216"/>
                  <a:pt x="860120" y="1942957"/>
                  <a:pt x="871446" y="1905232"/>
                </a:cubicBezTo>
                <a:cubicBezTo>
                  <a:pt x="899662" y="1884744"/>
                  <a:pt x="866560" y="1869681"/>
                  <a:pt x="866894" y="1846725"/>
                </a:cubicBezTo>
                <a:lnTo>
                  <a:pt x="868241" y="1841071"/>
                </a:lnTo>
                <a:lnTo>
                  <a:pt x="875742" y="1828958"/>
                </a:lnTo>
                <a:lnTo>
                  <a:pt x="879192" y="1824953"/>
                </a:lnTo>
                <a:lnTo>
                  <a:pt x="882790" y="1817574"/>
                </a:lnTo>
                <a:lnTo>
                  <a:pt x="938174" y="1837086"/>
                </a:lnTo>
                <a:cubicBezTo>
                  <a:pt x="961325" y="1826364"/>
                  <a:pt x="984567" y="1793295"/>
                  <a:pt x="1021695" y="1753240"/>
                </a:cubicBezTo>
                <a:cubicBezTo>
                  <a:pt x="1050351" y="1710564"/>
                  <a:pt x="1079859" y="1626787"/>
                  <a:pt x="1109428" y="1570998"/>
                </a:cubicBezTo>
                <a:cubicBezTo>
                  <a:pt x="1095060" y="1528987"/>
                  <a:pt x="1220038" y="1416281"/>
                  <a:pt x="1250520" y="1425857"/>
                </a:cubicBezTo>
                <a:cubicBezTo>
                  <a:pt x="1270355" y="1392742"/>
                  <a:pt x="1298168" y="1386011"/>
                  <a:pt x="1320087" y="1339305"/>
                </a:cubicBezTo>
                <a:lnTo>
                  <a:pt x="1496269" y="1094720"/>
                </a:lnTo>
                <a:cubicBezTo>
                  <a:pt x="1516164" y="1015803"/>
                  <a:pt x="1525308" y="965866"/>
                  <a:pt x="1516735" y="913489"/>
                </a:cubicBezTo>
                <a:cubicBezTo>
                  <a:pt x="1526909" y="905284"/>
                  <a:pt x="1519732" y="816693"/>
                  <a:pt x="1518279" y="802489"/>
                </a:cubicBezTo>
                <a:cubicBezTo>
                  <a:pt x="1525486" y="739008"/>
                  <a:pt x="1570345" y="641350"/>
                  <a:pt x="1589359" y="598702"/>
                </a:cubicBezTo>
                <a:cubicBezTo>
                  <a:pt x="1627631" y="531968"/>
                  <a:pt x="1653787" y="428652"/>
                  <a:pt x="1674468" y="380053"/>
                </a:cubicBezTo>
                <a:cubicBezTo>
                  <a:pt x="1702374" y="337186"/>
                  <a:pt x="1663464" y="346077"/>
                  <a:pt x="1713442" y="307108"/>
                </a:cubicBezTo>
                <a:cubicBezTo>
                  <a:pt x="1709247" y="293750"/>
                  <a:pt x="1712921" y="286239"/>
                  <a:pt x="1723372" y="277643"/>
                </a:cubicBezTo>
                <a:cubicBezTo>
                  <a:pt x="1736363" y="256271"/>
                  <a:pt x="1716219" y="239710"/>
                  <a:pt x="1740253" y="228503"/>
                </a:cubicBezTo>
                <a:cubicBezTo>
                  <a:pt x="1727703" y="222673"/>
                  <a:pt x="1759694" y="183008"/>
                  <a:pt x="1743263" y="182970"/>
                </a:cubicBezTo>
                <a:cubicBezTo>
                  <a:pt x="1741915" y="159720"/>
                  <a:pt x="1761363" y="167348"/>
                  <a:pt x="1761186" y="145367"/>
                </a:cubicBezTo>
                <a:cubicBezTo>
                  <a:pt x="1768291" y="127518"/>
                  <a:pt x="1767039" y="165048"/>
                  <a:pt x="1777775" y="148014"/>
                </a:cubicBezTo>
                <a:cubicBezTo>
                  <a:pt x="1788927" y="125594"/>
                  <a:pt x="1807822" y="143605"/>
                  <a:pt x="1792914" y="104094"/>
                </a:cubicBezTo>
                <a:cubicBezTo>
                  <a:pt x="1811329" y="87027"/>
                  <a:pt x="1802901" y="72355"/>
                  <a:pt x="1814516" y="36224"/>
                </a:cubicBezTo>
                <a:lnTo>
                  <a:pt x="1821598" y="28008"/>
                </a:lnTo>
                <a:lnTo>
                  <a:pt x="1813947" y="11863"/>
                </a:lnTo>
                <a:cubicBezTo>
                  <a:pt x="1814274" y="7909"/>
                  <a:pt x="1814602" y="3954"/>
                  <a:pt x="1814929" y="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1AE91C4-27FD-AF77-8D9B-CE176B06C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8" y="603623"/>
            <a:ext cx="5605103" cy="1222001"/>
          </a:xfrm>
        </p:spPr>
        <p:txBody>
          <a:bodyPr>
            <a:normAutofit/>
          </a:bodyPr>
          <a:lstStyle/>
          <a:p>
            <a:r>
              <a:rPr lang="pl-PL"/>
              <a:t>Other forms of exercise:</a:t>
            </a: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539D42F6-B160-4C00-A3D6-19ACF1CB1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7851" y="1234865"/>
            <a:ext cx="3192054" cy="208076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3" descr="Obraz zawierający osoba, basen, ubrania, sport&#10;&#10;Opis wygenerowany automatycznie">
            <a:extLst>
              <a:ext uri="{FF2B5EF4-FFF2-40B4-BE49-F238E27FC236}">
                <a16:creationId xmlns:a16="http://schemas.microsoft.com/office/drawing/2014/main" id="{3A92E2EF-4022-C109-B5DA-15ADD5A4A1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342"/>
          <a:stretch/>
        </p:blipFill>
        <p:spPr>
          <a:xfrm>
            <a:off x="7780441" y="1234865"/>
            <a:ext cx="3192053" cy="2080769"/>
          </a:xfrm>
          <a:prstGeom prst="rect">
            <a:avLst/>
          </a:prstGeom>
        </p:spPr>
      </p:pic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0119BBBB-309A-47CC-902A-8F81582E0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85758" y="3542366"/>
            <a:ext cx="3192054" cy="208076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Obraz 5" descr="Obraz zawierający osoba, ubrania, obuwie, ludzie&#10;&#10;Opis wygenerowany automatycznie">
            <a:extLst>
              <a:ext uri="{FF2B5EF4-FFF2-40B4-BE49-F238E27FC236}">
                <a16:creationId xmlns:a16="http://schemas.microsoft.com/office/drawing/2014/main" id="{F142E2F7-20FD-31C2-B47B-B27F1D9B1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26" r="1483" b="1"/>
          <a:stretch/>
        </p:blipFill>
        <p:spPr>
          <a:xfrm>
            <a:off x="7788348" y="3542367"/>
            <a:ext cx="3192053" cy="2080769"/>
          </a:xfrm>
          <a:prstGeom prst="rect">
            <a:avLst/>
          </a:prstGeom>
        </p:spPr>
      </p:pic>
      <p:graphicFrame>
        <p:nvGraphicFramePr>
          <p:cNvPr id="51" name="Symbol zastępczy zawartości 2">
            <a:extLst>
              <a:ext uri="{FF2B5EF4-FFF2-40B4-BE49-F238E27FC236}">
                <a16:creationId xmlns:a16="http://schemas.microsoft.com/office/drawing/2014/main" id="{D724FE11-A676-2320-3D36-E2BD66168F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629201"/>
              </p:ext>
            </p:extLst>
          </p:nvPr>
        </p:nvGraphicFramePr>
        <p:xfrm>
          <a:off x="234952" y="1825624"/>
          <a:ext cx="6151780" cy="4768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7B78C291-0EEF-41CD-B4C9-73502F5CD28D}"/>
              </a:ext>
            </a:extLst>
          </p:cNvPr>
          <p:cNvSpPr txBox="1"/>
          <p:nvPr/>
        </p:nvSpPr>
        <p:spPr>
          <a:xfrm>
            <a:off x="5641975" y="6400021"/>
            <a:ext cx="6684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https://www.uclahealth.org/news/water-exercises-good-people-with-parkinsons-disease</a:t>
            </a:r>
            <a:endParaRPr lang="pl-PL" sz="1400" dirty="0"/>
          </a:p>
          <a:p>
            <a:r>
              <a:rPr lang="pl-PL" sz="1400" dirty="0"/>
              <a:t>https://www.ctvnews.ca/tai-chi-reduces-falls-in-parkinson-s-patients-study-finds-1.766190</a:t>
            </a:r>
          </a:p>
        </p:txBody>
      </p:sp>
    </p:spTree>
    <p:extLst>
      <p:ext uri="{BB962C8B-B14F-4D97-AF65-F5344CB8AC3E}">
        <p14:creationId xmlns:p14="http://schemas.microsoft.com/office/powerpoint/2010/main" val="1217390012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nalogousFromLightSeedRightStep">
      <a:dk1>
        <a:srgbClr val="000000"/>
      </a:dk1>
      <a:lt1>
        <a:srgbClr val="FFFFFF"/>
      </a:lt1>
      <a:dk2>
        <a:srgbClr val="203039"/>
      </a:dk2>
      <a:lt2>
        <a:srgbClr val="E5E2E8"/>
      </a:lt2>
      <a:accent1>
        <a:srgbClr val="90A97A"/>
      </a:accent1>
      <a:accent2>
        <a:srgbClr val="74AF70"/>
      </a:accent2>
      <a:accent3>
        <a:srgbClr val="7BAA8C"/>
      </a:accent3>
      <a:accent4>
        <a:srgbClr val="6EAC9E"/>
      </a:accent4>
      <a:accent5>
        <a:srgbClr val="73A8B5"/>
      </a:accent5>
      <a:accent6>
        <a:srgbClr val="7A95BE"/>
      </a:accent6>
      <a:hlink>
        <a:srgbClr val="8D69AE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741</Words>
  <Application>Microsoft Office PowerPoint</Application>
  <PresentationFormat>Panoramiczny</PresentationFormat>
  <Paragraphs>109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ArchiveVTI</vt:lpstr>
      <vt:lpstr>Parkinson's disease - physiotherapy</vt:lpstr>
      <vt:lpstr>Parkinson's disease</vt:lpstr>
      <vt:lpstr>etiology</vt:lpstr>
      <vt:lpstr>Pathogenesis and pathophysiology</vt:lpstr>
      <vt:lpstr>Symptoms of Parkinson’s disease</vt:lpstr>
      <vt:lpstr>Treatments for Parkinson’s disease</vt:lpstr>
      <vt:lpstr>Goals for Physiotherapy:</vt:lpstr>
      <vt:lpstr>The following exercises and activities are applicable in Parkinson's disease:</vt:lpstr>
      <vt:lpstr>Other forms of exercise:</vt:lpstr>
      <vt:lpstr>Alterations to gait in Parkinson’s</vt:lpstr>
      <vt:lpstr>Locomotor Training:  </vt:lpstr>
      <vt:lpstr>Sample exercises for people with Parkinson's disease </vt:lpstr>
      <vt:lpstr>Sample exercises for people with Parkinson's disease </vt:lpstr>
      <vt:lpstr>Vocabulary:</vt:lpstr>
      <vt:lpstr>Bibliography: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Parkinson's disease - physiotherapy</dc:title>
  <dc:creator>Boron</dc:creator>
  <cp:lastModifiedBy>Ewelina Boroń</cp:lastModifiedBy>
  <cp:revision>9</cp:revision>
  <dcterms:created xsi:type="dcterms:W3CDTF">2023-11-06T13:05:06Z</dcterms:created>
  <dcterms:modified xsi:type="dcterms:W3CDTF">2024-01-03T08:41:12Z</dcterms:modified>
</cp:coreProperties>
</file>